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9"/>
  </p:notesMasterIdLst>
  <p:sldIdLst>
    <p:sldId id="256" r:id="rId2"/>
    <p:sldId id="259" r:id="rId3"/>
    <p:sldId id="260" r:id="rId4"/>
    <p:sldId id="261" r:id="rId5"/>
    <p:sldId id="262" r:id="rId6"/>
    <p:sldId id="257" r:id="rId7"/>
    <p:sldId id="285" r:id="rId8"/>
    <p:sldId id="258" r:id="rId9"/>
    <p:sldId id="268" r:id="rId10"/>
    <p:sldId id="269" r:id="rId11"/>
    <p:sldId id="270" r:id="rId12"/>
    <p:sldId id="271" r:id="rId13"/>
    <p:sldId id="272" r:id="rId14"/>
    <p:sldId id="273" r:id="rId15"/>
    <p:sldId id="267" r:id="rId16"/>
    <p:sldId id="274" r:id="rId17"/>
    <p:sldId id="275" r:id="rId18"/>
    <p:sldId id="276" r:id="rId19"/>
    <p:sldId id="282" r:id="rId20"/>
    <p:sldId id="277" r:id="rId21"/>
    <p:sldId id="278" r:id="rId22"/>
    <p:sldId id="283" r:id="rId23"/>
    <p:sldId id="284" r:id="rId24"/>
    <p:sldId id="279" r:id="rId25"/>
    <p:sldId id="280" r:id="rId26"/>
    <p:sldId id="281" r:id="rId27"/>
    <p:sldId id="264" r:id="rId28"/>
    <p:sldId id="265" r:id="rId29"/>
    <p:sldId id="286" r:id="rId30"/>
    <p:sldId id="266" r:id="rId31"/>
    <p:sldId id="287" r:id="rId32"/>
    <p:sldId id="288" r:id="rId33"/>
    <p:sldId id="289" r:id="rId34"/>
    <p:sldId id="290" r:id="rId35"/>
    <p:sldId id="291" r:id="rId36"/>
    <p:sldId id="292" r:id="rId37"/>
    <p:sldId id="293" r:id="rId38"/>
  </p:sldIdLst>
  <p:sldSz cx="12192000" cy="6858000"/>
  <p:notesSz cx="6858000" cy="9144000"/>
  <p:embeddedFontLst>
    <p:embeddedFont>
      <p:font typeface="Calibri" panose="020F0502020204030204" pitchFamily="34" charset="0"/>
      <p:regular r:id="rId40"/>
      <p:bold r:id="rId41"/>
      <p:italic r:id="rId42"/>
      <p:boldItalic r:id="rId43"/>
    </p:embeddedFont>
    <p:embeddedFont>
      <p:font typeface="Cambria Math" panose="02040503050406030204" pitchFamily="18" charset="0"/>
      <p:regular r:id="rId44"/>
    </p:embeddedFont>
    <p:embeddedFont>
      <p:font typeface="General Sans" panose="020B0604020202020204" charset="0"/>
      <p:regular r:id="rId45"/>
      <p:bold r:id="rId46"/>
    </p:embeddedFont>
  </p:embeddedFontLst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re" id="{726BE90E-B3CC-460E-AD19-B790C2777FED}">
          <p14:sldIdLst>
            <p14:sldId id="256"/>
          </p14:sldIdLst>
        </p14:section>
        <p14:section name="Rappels" id="{66D0F810-9298-4A7E-92AC-6A7FF7E5968B}">
          <p14:sldIdLst>
            <p14:sldId id="259"/>
            <p14:sldId id="260"/>
            <p14:sldId id="261"/>
            <p14:sldId id="262"/>
          </p14:sldIdLst>
        </p14:section>
        <p14:section name="Suites numériques" id="{D0022B4A-F7C3-4543-B5F1-DB9B1C66585B}">
          <p14:sldIdLst>
            <p14:sldId id="257"/>
            <p14:sldId id="285"/>
            <p14:sldId id="258"/>
            <p14:sldId id="268"/>
            <p14:sldId id="269"/>
            <p14:sldId id="270"/>
            <p14:sldId id="271"/>
            <p14:sldId id="272"/>
            <p14:sldId id="273"/>
            <p14:sldId id="267"/>
            <p14:sldId id="274"/>
            <p14:sldId id="275"/>
            <p14:sldId id="276"/>
            <p14:sldId id="282"/>
            <p14:sldId id="277"/>
            <p14:sldId id="278"/>
            <p14:sldId id="283"/>
            <p14:sldId id="284"/>
            <p14:sldId id="279"/>
            <p14:sldId id="280"/>
            <p14:sldId id="281"/>
            <p14:sldId id="264"/>
            <p14:sldId id="265"/>
            <p14:sldId id="286"/>
            <p14:sldId id="266"/>
            <p14:sldId id="287"/>
            <p14:sldId id="288"/>
            <p14:sldId id="289"/>
            <p14:sldId id="290"/>
            <p14:sldId id="291"/>
            <p14:sldId id="292"/>
            <p14:sldId id="29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EE513C4-B0EC-4D0E-B482-D38688FE6D6B}" v="5309" dt="2022-09-09T06:44:17.65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585" autoAdjust="0"/>
    <p:restoredTop sz="94660"/>
  </p:normalViewPr>
  <p:slideViewPr>
    <p:cSldViewPr snapToGrid="0">
      <p:cViewPr varScale="1">
        <p:scale>
          <a:sx n="79" d="100"/>
          <a:sy n="79" d="100"/>
        </p:scale>
        <p:origin x="590" y="7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3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4.fntdata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7.fntdata"/><Relationship Id="rId20" Type="http://schemas.openxmlformats.org/officeDocument/2006/relationships/slide" Target="slides/slide19.xml"/><Relationship Id="rId41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Classeur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Classeur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Classeur1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Classeur1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Classeur1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Classeur1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Feuil1!$B$1</c:f>
              <c:strCache>
                <c:ptCount val="1"/>
                <c:pt idx="0">
                  <c:v>f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tx1"/>
              </a:solidFill>
              <a:ln w="9525">
                <a:noFill/>
              </a:ln>
              <a:effectLst/>
            </c:spPr>
          </c:marker>
          <c:xVal>
            <c:numRef>
              <c:f>Feuil1!$A$2:$A$12</c:f>
              <c:numCache>
                <c:formatCode>General</c:formatCode>
                <c:ptCount val="1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</c:numCache>
            </c:numRef>
          </c:xVal>
          <c:yVal>
            <c:numRef>
              <c:f>Feuil1!$B$2:$B$12</c:f>
              <c:numCache>
                <c:formatCode>General</c:formatCode>
                <c:ptCount val="11"/>
                <c:pt idx="0">
                  <c:v>1</c:v>
                </c:pt>
                <c:pt idx="1">
                  <c:v>-1</c:v>
                </c:pt>
                <c:pt idx="2">
                  <c:v>1</c:v>
                </c:pt>
                <c:pt idx="3">
                  <c:v>-1</c:v>
                </c:pt>
                <c:pt idx="4">
                  <c:v>1</c:v>
                </c:pt>
                <c:pt idx="5">
                  <c:v>-1</c:v>
                </c:pt>
                <c:pt idx="6">
                  <c:v>1</c:v>
                </c:pt>
                <c:pt idx="7">
                  <c:v>-1</c:v>
                </c:pt>
                <c:pt idx="8">
                  <c:v>1</c:v>
                </c:pt>
                <c:pt idx="9">
                  <c:v>-1</c:v>
                </c:pt>
                <c:pt idx="10">
                  <c:v>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AA8C-43E4-9D9E-AB99BEF1378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137195263"/>
        <c:axId val="2137205663"/>
      </c:scatterChart>
      <c:valAx>
        <c:axId val="2137195263"/>
        <c:scaling>
          <c:orientation val="minMax"/>
          <c:max val="1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in"/>
        <c:minorTickMark val="cross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37205663"/>
        <c:crosses val="autoZero"/>
        <c:crossBetween val="midCat"/>
        <c:minorUnit val="1"/>
      </c:valAx>
      <c:valAx>
        <c:axId val="2137205663"/>
        <c:scaling>
          <c:orientation val="minMax"/>
          <c:max val="5"/>
          <c:min val="-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37195263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Feuil1!$B$1</c:f>
              <c:strCache>
                <c:ptCount val="1"/>
                <c:pt idx="0">
                  <c:v>f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Feuil1!$A$2:$A$16</c:f>
              <c:numCache>
                <c:formatCode>General</c:formatCode>
                <c:ptCount val="1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</c:numCache>
            </c:numRef>
          </c:xVal>
          <c:yVal>
            <c:numRef>
              <c:f>Feuil1!$B$2:$B$16</c:f>
              <c:numCache>
                <c:formatCode>General</c:formatCode>
                <c:ptCount val="15"/>
                <c:pt idx="0">
                  <c:v>0.8414709848078965</c:v>
                </c:pt>
                <c:pt idx="1">
                  <c:v>0.45464871341284085</c:v>
                </c:pt>
                <c:pt idx="2">
                  <c:v>4.7040002686622402E-2</c:v>
                </c:pt>
                <c:pt idx="3">
                  <c:v>-0.18920062382698205</c:v>
                </c:pt>
                <c:pt idx="4">
                  <c:v>-0.1917848549326277</c:v>
                </c:pt>
                <c:pt idx="5">
                  <c:v>-4.6569249699820979E-2</c:v>
                </c:pt>
                <c:pt idx="6">
                  <c:v>9.3855228388398437E-2</c:v>
                </c:pt>
                <c:pt idx="7">
                  <c:v>0.12366978082792272</c:v>
                </c:pt>
                <c:pt idx="8">
                  <c:v>4.579094280463962E-2</c:v>
                </c:pt>
                <c:pt idx="9">
                  <c:v>-5.4402111088936979E-2</c:v>
                </c:pt>
                <c:pt idx="10">
                  <c:v>-9.0908200595518504E-2</c:v>
                </c:pt>
                <c:pt idx="11">
                  <c:v>-4.4714409833369578E-2</c:v>
                </c:pt>
                <c:pt idx="12">
                  <c:v>3.2320541294356991E-2</c:v>
                </c:pt>
                <c:pt idx="13">
                  <c:v>7.0757668263919313E-2</c:v>
                </c:pt>
                <c:pt idx="14">
                  <c:v>4.3352522677141118E-2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690D-48AF-873B-5ECA99AFDF1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41657215"/>
        <c:axId val="1941651391"/>
      </c:scatterChart>
      <c:valAx>
        <c:axId val="1941657215"/>
        <c:scaling>
          <c:orientation val="minMax"/>
          <c:max val="15"/>
          <c:min val="1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cross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41651391"/>
        <c:crosses val="autoZero"/>
        <c:crossBetween val="midCat"/>
        <c:minorUnit val="1"/>
      </c:valAx>
      <c:valAx>
        <c:axId val="194165139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41657215"/>
        <c:crosses val="autoZero"/>
        <c:crossBetween val="midCat"/>
        <c:minorUnit val="0.1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Feuil1!$B$1</c:f>
              <c:strCache>
                <c:ptCount val="1"/>
                <c:pt idx="0">
                  <c:v>f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Feuil1!$A$2:$A$16</c:f>
              <c:numCache>
                <c:formatCode>General</c:formatCode>
                <c:ptCount val="1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</c:numCache>
            </c:numRef>
          </c:xVal>
          <c:yVal>
            <c:numRef>
              <c:f>Feuil1!$B$2:$B$16</c:f>
              <c:numCache>
                <c:formatCode>General</c:formatCode>
                <c:ptCount val="15"/>
                <c:pt idx="0">
                  <c:v>0.8414709848078965</c:v>
                </c:pt>
                <c:pt idx="1">
                  <c:v>0.45464871341284085</c:v>
                </c:pt>
                <c:pt idx="2">
                  <c:v>4.7040002686622402E-2</c:v>
                </c:pt>
                <c:pt idx="3">
                  <c:v>-0.18920062382698205</c:v>
                </c:pt>
                <c:pt idx="4">
                  <c:v>-0.1917848549326277</c:v>
                </c:pt>
                <c:pt idx="5">
                  <c:v>-4.6569249699820979E-2</c:v>
                </c:pt>
                <c:pt idx="6">
                  <c:v>9.3855228388398437E-2</c:v>
                </c:pt>
                <c:pt idx="7">
                  <c:v>0.12366978082792272</c:v>
                </c:pt>
                <c:pt idx="8">
                  <c:v>4.579094280463962E-2</c:v>
                </c:pt>
                <c:pt idx="9">
                  <c:v>-5.4402111088936979E-2</c:v>
                </c:pt>
                <c:pt idx="10">
                  <c:v>-9.0908200595518504E-2</c:v>
                </c:pt>
                <c:pt idx="11">
                  <c:v>-4.4714409833369578E-2</c:v>
                </c:pt>
                <c:pt idx="12">
                  <c:v>3.2320541294356991E-2</c:v>
                </c:pt>
                <c:pt idx="13">
                  <c:v>7.0757668263919313E-2</c:v>
                </c:pt>
                <c:pt idx="14">
                  <c:v>4.3352522677141118E-2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D35F-4917-B85F-8BF797AA5373}"/>
            </c:ext>
          </c:extLst>
        </c:ser>
        <c:ser>
          <c:idx val="1"/>
          <c:order val="1"/>
          <c:tx>
            <c:v>g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FF0000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Feuil1!$A$2:$A$16</c:f>
              <c:numCache>
                <c:formatCode>General</c:formatCode>
                <c:ptCount val="1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</c:numCache>
            </c:numRef>
          </c:xVal>
          <c:yVal>
            <c:numRef>
              <c:f>Feuil1!$C$2:$C$16</c:f>
              <c:numCache>
                <c:formatCode>General</c:formatCode>
                <c:ptCount val="15"/>
                <c:pt idx="0">
                  <c:v>1</c:v>
                </c:pt>
                <c:pt idx="1">
                  <c:v>0.5</c:v>
                </c:pt>
                <c:pt idx="2">
                  <c:v>0.33333333333333331</c:v>
                </c:pt>
                <c:pt idx="3">
                  <c:v>0.25</c:v>
                </c:pt>
                <c:pt idx="4">
                  <c:v>0.2</c:v>
                </c:pt>
                <c:pt idx="5">
                  <c:v>0.16666666666666666</c:v>
                </c:pt>
                <c:pt idx="6">
                  <c:v>0.14285714285714285</c:v>
                </c:pt>
                <c:pt idx="7">
                  <c:v>0.125</c:v>
                </c:pt>
                <c:pt idx="8">
                  <c:v>0.1111111111111111</c:v>
                </c:pt>
                <c:pt idx="9">
                  <c:v>0.1</c:v>
                </c:pt>
                <c:pt idx="10">
                  <c:v>9.0909090909090912E-2</c:v>
                </c:pt>
                <c:pt idx="11">
                  <c:v>8.3333333333333329E-2</c:v>
                </c:pt>
                <c:pt idx="12">
                  <c:v>7.6923076923076927E-2</c:v>
                </c:pt>
                <c:pt idx="13">
                  <c:v>7.1428571428571425E-2</c:v>
                </c:pt>
                <c:pt idx="14">
                  <c:v>6.6666666666666666E-2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D35F-4917-B85F-8BF797AA5373}"/>
            </c:ext>
          </c:extLst>
        </c:ser>
        <c:ser>
          <c:idx val="2"/>
          <c:order val="2"/>
          <c:tx>
            <c:strRef>
              <c:f>Feuil1!$D$1</c:f>
              <c:strCache>
                <c:ptCount val="1"/>
                <c:pt idx="0">
                  <c:v>h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FF0000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Feuil1!$A$2:$A$16</c:f>
              <c:numCache>
                <c:formatCode>General</c:formatCode>
                <c:ptCount val="1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</c:numCache>
            </c:numRef>
          </c:xVal>
          <c:yVal>
            <c:numRef>
              <c:f>Feuil1!$D$2:$D$16</c:f>
              <c:numCache>
                <c:formatCode>General</c:formatCode>
                <c:ptCount val="15"/>
                <c:pt idx="0">
                  <c:v>-1</c:v>
                </c:pt>
                <c:pt idx="1">
                  <c:v>-0.5</c:v>
                </c:pt>
                <c:pt idx="2">
                  <c:v>-0.33333333333333331</c:v>
                </c:pt>
                <c:pt idx="3">
                  <c:v>-0.25</c:v>
                </c:pt>
                <c:pt idx="4">
                  <c:v>-0.2</c:v>
                </c:pt>
                <c:pt idx="5">
                  <c:v>-0.16666666666666666</c:v>
                </c:pt>
                <c:pt idx="6">
                  <c:v>-0.14285714285714285</c:v>
                </c:pt>
                <c:pt idx="7">
                  <c:v>-0.125</c:v>
                </c:pt>
                <c:pt idx="8">
                  <c:v>-0.1111111111111111</c:v>
                </c:pt>
                <c:pt idx="9">
                  <c:v>-0.1</c:v>
                </c:pt>
                <c:pt idx="10">
                  <c:v>-9.0909090909090912E-2</c:v>
                </c:pt>
                <c:pt idx="11">
                  <c:v>-8.3333333333333329E-2</c:v>
                </c:pt>
                <c:pt idx="12">
                  <c:v>-7.6923076923076927E-2</c:v>
                </c:pt>
                <c:pt idx="13">
                  <c:v>-7.1428571428571425E-2</c:v>
                </c:pt>
                <c:pt idx="14">
                  <c:v>-6.6666666666666666E-2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D35F-4917-B85F-8BF797AA537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41657215"/>
        <c:axId val="1941651391"/>
      </c:scatterChart>
      <c:valAx>
        <c:axId val="1941657215"/>
        <c:scaling>
          <c:orientation val="minMax"/>
          <c:max val="15"/>
          <c:min val="1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cross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41651391"/>
        <c:crosses val="autoZero"/>
        <c:crossBetween val="midCat"/>
        <c:minorUnit val="1"/>
      </c:valAx>
      <c:valAx>
        <c:axId val="194165139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41657215"/>
        <c:crosses val="autoZero"/>
        <c:crossBetween val="midCat"/>
        <c:minorUnit val="0.1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Feuil1!$C$1</c:f>
              <c:strCache>
                <c:ptCount val="1"/>
                <c:pt idx="0">
                  <c:v>S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tx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Feuil1!$A$2:$A$17</c:f>
              <c:numCache>
                <c:formatCode>General</c:formatCode>
                <c:ptCount val="16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</c:numCache>
            </c:numRef>
          </c:xVal>
          <c:yVal>
            <c:numRef>
              <c:f>Feuil1!$C$2:$C$17</c:f>
              <c:numCache>
                <c:formatCode>General</c:formatCode>
                <c:ptCount val="16"/>
                <c:pt idx="0">
                  <c:v>1</c:v>
                </c:pt>
                <c:pt idx="1">
                  <c:v>1.5</c:v>
                </c:pt>
                <c:pt idx="2">
                  <c:v>1.75</c:v>
                </c:pt>
                <c:pt idx="3">
                  <c:v>1.875</c:v>
                </c:pt>
                <c:pt idx="4">
                  <c:v>1.9375</c:v>
                </c:pt>
                <c:pt idx="5">
                  <c:v>1.96875</c:v>
                </c:pt>
                <c:pt idx="6">
                  <c:v>1.984375</c:v>
                </c:pt>
                <c:pt idx="7">
                  <c:v>1.9921875</c:v>
                </c:pt>
                <c:pt idx="8">
                  <c:v>1.99609375</c:v>
                </c:pt>
                <c:pt idx="9">
                  <c:v>1.998046875</c:v>
                </c:pt>
                <c:pt idx="10">
                  <c:v>1.9990234375</c:v>
                </c:pt>
                <c:pt idx="11">
                  <c:v>1.99951171875</c:v>
                </c:pt>
                <c:pt idx="12">
                  <c:v>1.999755859375</c:v>
                </c:pt>
                <c:pt idx="13">
                  <c:v>1.9998779296875</c:v>
                </c:pt>
                <c:pt idx="14">
                  <c:v>1.99993896484375</c:v>
                </c:pt>
                <c:pt idx="15">
                  <c:v>1.999969482421875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2EFB-48DF-80DE-AA843D6B2AC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66095135"/>
        <c:axId val="566095967"/>
      </c:scatterChart>
      <c:valAx>
        <c:axId val="566095135"/>
        <c:scaling>
          <c:orientation val="minMax"/>
          <c:max val="15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cross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66095967"/>
        <c:crosses val="autoZero"/>
        <c:crossBetween val="midCat"/>
        <c:minorUnit val="1"/>
      </c:valAx>
      <c:valAx>
        <c:axId val="56609596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66095135"/>
        <c:crosses val="autoZero"/>
        <c:crossBetween val="midCat"/>
        <c:minorUnit val="0.25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Feuil1!$C$1</c:f>
              <c:strCache>
                <c:ptCount val="1"/>
                <c:pt idx="0">
                  <c:v>S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tx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Feuil1!$A$2:$A$16</c:f>
              <c:numCache>
                <c:formatCode>General</c:formatCode>
                <c:ptCount val="1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</c:numCache>
            </c:numRef>
          </c:xVal>
          <c:yVal>
            <c:numRef>
              <c:f>Feuil1!$C$2:$C$16</c:f>
              <c:numCache>
                <c:formatCode>General</c:formatCode>
                <c:ptCount val="15"/>
                <c:pt idx="0">
                  <c:v>1</c:v>
                </c:pt>
                <c:pt idx="1">
                  <c:v>1.5</c:v>
                </c:pt>
                <c:pt idx="2">
                  <c:v>1.8333333333333333</c:v>
                </c:pt>
                <c:pt idx="3">
                  <c:v>2.083333333333333</c:v>
                </c:pt>
                <c:pt idx="4">
                  <c:v>2.2833333333333332</c:v>
                </c:pt>
                <c:pt idx="5">
                  <c:v>2.4499999999999997</c:v>
                </c:pt>
                <c:pt idx="6">
                  <c:v>2.5928571428571425</c:v>
                </c:pt>
                <c:pt idx="7">
                  <c:v>2.7178571428571425</c:v>
                </c:pt>
                <c:pt idx="8">
                  <c:v>2.8289682539682537</c:v>
                </c:pt>
                <c:pt idx="9">
                  <c:v>2.9289682539682538</c:v>
                </c:pt>
                <c:pt idx="10">
                  <c:v>3.0198773448773446</c:v>
                </c:pt>
                <c:pt idx="11">
                  <c:v>3.1032106782106781</c:v>
                </c:pt>
                <c:pt idx="12">
                  <c:v>3.1801337551337552</c:v>
                </c:pt>
                <c:pt idx="13">
                  <c:v>3.2515623265623268</c:v>
                </c:pt>
                <c:pt idx="14">
                  <c:v>3.3182289932289937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A0A3-4F5D-8670-ED32E23F7CE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2630751"/>
        <c:axId val="32632415"/>
      </c:scatterChart>
      <c:valAx>
        <c:axId val="32630751"/>
        <c:scaling>
          <c:orientation val="minMax"/>
          <c:max val="15"/>
          <c:min val="1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cross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2632415"/>
        <c:crosses val="autoZero"/>
        <c:crossBetween val="midCat"/>
        <c:minorUnit val="1"/>
      </c:valAx>
      <c:valAx>
        <c:axId val="3263241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2630751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Feuil1!$C$1</c:f>
              <c:strCache>
                <c:ptCount val="1"/>
                <c:pt idx="0">
                  <c:v>S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tx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Feuil1!$A$2:$A$16</c:f>
              <c:numCache>
                <c:formatCode>General</c:formatCode>
                <c:ptCount val="1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</c:numCache>
            </c:numRef>
          </c:xVal>
          <c:yVal>
            <c:numRef>
              <c:f>Feuil1!$C$2:$C$16</c:f>
              <c:numCache>
                <c:formatCode>General</c:formatCode>
                <c:ptCount val="15"/>
                <c:pt idx="0">
                  <c:v>1</c:v>
                </c:pt>
                <c:pt idx="1">
                  <c:v>1.25</c:v>
                </c:pt>
                <c:pt idx="2">
                  <c:v>1.3611111111111112</c:v>
                </c:pt>
                <c:pt idx="3">
                  <c:v>1.4236111111111112</c:v>
                </c:pt>
                <c:pt idx="4">
                  <c:v>1.4636111111111112</c:v>
                </c:pt>
                <c:pt idx="5">
                  <c:v>1.4913888888888889</c:v>
                </c:pt>
                <c:pt idx="6">
                  <c:v>1.511797052154195</c:v>
                </c:pt>
                <c:pt idx="7">
                  <c:v>1.527422052154195</c:v>
                </c:pt>
                <c:pt idx="8">
                  <c:v>1.5397677311665408</c:v>
                </c:pt>
                <c:pt idx="9">
                  <c:v>1.5497677311665408</c:v>
                </c:pt>
                <c:pt idx="10">
                  <c:v>1.5580321939764581</c:v>
                </c:pt>
                <c:pt idx="11">
                  <c:v>1.5649766384209025</c:v>
                </c:pt>
                <c:pt idx="12">
                  <c:v>1.5708937981842162</c:v>
                </c:pt>
                <c:pt idx="13">
                  <c:v>1.5759958390005426</c:v>
                </c:pt>
                <c:pt idx="14">
                  <c:v>1.5804402834449871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86C4-4DF4-AE97-23116AC78D1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2630751"/>
        <c:axId val="32632415"/>
      </c:scatterChart>
      <c:valAx>
        <c:axId val="32630751"/>
        <c:scaling>
          <c:orientation val="minMax"/>
          <c:max val="15"/>
          <c:min val="1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cross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2632415"/>
        <c:crosses val="autoZero"/>
        <c:crossBetween val="midCat"/>
        <c:minorUnit val="1"/>
      </c:valAx>
      <c:valAx>
        <c:axId val="3263241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2630751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4BDA43-7D7E-4327-9FC7-FE99FE400D20}" type="datetimeFigureOut">
              <a:rPr lang="fr-FR" smtClean="0"/>
              <a:t>25/10/2023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7458F2-7697-4E0D-93FE-B7E55C24983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053791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32F3B8E-CCF1-0871-728C-FE255DA3AD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l">
              <a:defRPr sz="600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AA0EE13-DE44-6626-E3AB-2D898C347F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73E2D44-4A3A-F51A-71E3-4F6620DCA3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Septembre 2022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65DDDF7-A93B-3672-3074-09B81ABED2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BE77351-00F3-0500-D228-25E1FC00E2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95ECC-A52F-4E8E-B7E5-F2BA37CF0F8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110052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CA2D805-5839-44E7-E32F-933F970461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0E91E915-B0F9-537E-DE51-A689DECF28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 marL="228600" indent="-228600">
              <a:buFont typeface="General Sans" pitchFamily="50" charset="0"/>
              <a:buChar char="–"/>
              <a:defRPr/>
            </a:lvl1pPr>
            <a:lvl2pPr marL="685800" indent="-228600">
              <a:buFont typeface="General Sans" pitchFamily="50" charset="0"/>
              <a:buChar char="–"/>
              <a:defRPr/>
            </a:lvl2pPr>
            <a:lvl3pPr marL="1143000" indent="-228600">
              <a:buFont typeface="General Sans" pitchFamily="50" charset="0"/>
              <a:buChar char="–"/>
              <a:defRPr/>
            </a:lvl3pPr>
            <a:lvl4pPr marL="1600200" indent="-228600">
              <a:buFont typeface="General Sans" pitchFamily="50" charset="0"/>
              <a:buChar char="–"/>
              <a:defRPr/>
            </a:lvl4pPr>
            <a:lvl5pPr marL="2057400" indent="-228600">
              <a:buFont typeface="General Sans" pitchFamily="50" charset="0"/>
              <a:buChar char="–"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609A7DE-8A37-84DF-4C50-52CE776B3B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Septembre 2022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0387FB5-EC53-D580-3E5F-435E7388A0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DE58D85-DE21-218C-1509-35ED91FC6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95ECC-A52F-4E8E-B7E5-F2BA37CF0F8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807863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9FA1E946-00CE-B0DC-23CD-2C9F1664100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691849FA-60F1-016F-58D7-1D4EB6F0E9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>
            <a:lvl1pPr marL="228600" indent="-228600">
              <a:buFont typeface="General Sans" pitchFamily="50" charset="0"/>
              <a:buChar char="–"/>
              <a:defRPr/>
            </a:lvl1pPr>
            <a:lvl2pPr marL="685800" indent="-228600">
              <a:buFont typeface="General Sans" pitchFamily="50" charset="0"/>
              <a:buChar char="–"/>
              <a:defRPr/>
            </a:lvl2pPr>
            <a:lvl3pPr marL="1143000" indent="-228600">
              <a:buFont typeface="General Sans" pitchFamily="50" charset="0"/>
              <a:buChar char="–"/>
              <a:defRPr/>
            </a:lvl3pPr>
            <a:lvl4pPr marL="1600200" indent="-228600">
              <a:buFont typeface="General Sans" pitchFamily="50" charset="0"/>
              <a:buChar char="–"/>
              <a:defRPr/>
            </a:lvl4pPr>
            <a:lvl5pPr marL="2057400" indent="-228600">
              <a:buFont typeface="General Sans" pitchFamily="50" charset="0"/>
              <a:buChar char="–"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158B08D-4816-E2D7-4012-53A753C8CE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Septembre 2022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1B145E4-BA65-EAFF-DB97-107BAA303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BC7F2B4-BDDF-3092-A208-D0FF8E5F5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95ECC-A52F-4E8E-B7E5-F2BA37CF0F8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879524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9647EA3-3F77-4EB9-175F-1203246090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F7A829F-72D6-592E-773C-E763E4C74D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28600" indent="-228600">
              <a:buFont typeface="General Sans" pitchFamily="50" charset="0"/>
              <a:buChar char="–"/>
              <a:defRPr/>
            </a:lvl1pPr>
            <a:lvl2pPr marL="685800" indent="-228600">
              <a:buFont typeface="General Sans" pitchFamily="50" charset="0"/>
              <a:buChar char="–"/>
              <a:defRPr/>
            </a:lvl2pPr>
            <a:lvl3pPr marL="1143000" indent="-228600">
              <a:buFont typeface="General Sans" pitchFamily="50" charset="0"/>
              <a:buChar char="–"/>
              <a:defRPr/>
            </a:lvl3pPr>
            <a:lvl4pPr marL="1600200" indent="-228600">
              <a:buFont typeface="General Sans" pitchFamily="50" charset="0"/>
              <a:buChar char="–"/>
              <a:defRPr/>
            </a:lvl4pPr>
            <a:lvl5pPr marL="2057400" indent="-228600">
              <a:buFont typeface="General Sans" pitchFamily="50" charset="0"/>
              <a:buChar char="–"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D614A1E-0490-B10E-A71D-BAD4C321E4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Septembre 2022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E1F5DE5-9F55-0D22-0460-F37F58F51C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C00471B-6C2E-A12D-1109-A24822AFC3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95ECC-A52F-4E8E-B7E5-F2BA37CF0F8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305390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5755D45-B7F9-9075-6067-361291E4B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 b="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D392867-3023-4827-9871-0091B4C33F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D98DBDF-2683-485F-556E-7D8FFC410E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Septembre 2022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ED5B943-AF5E-8AE3-A196-E5C76E99D2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BA4456D-B41D-6498-0357-14EAB836C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95ECC-A52F-4E8E-B7E5-F2BA37CF0F8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207497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60FD69B-577A-CCAE-ACD5-E6C7D87C35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1EABB1E-66BC-DDFD-E8F2-DA07666FF9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 marL="228600" indent="-228600">
              <a:buFont typeface="General Sans" pitchFamily="50" charset="0"/>
              <a:buChar char="–"/>
              <a:defRPr/>
            </a:lvl1pPr>
            <a:lvl2pPr marL="685800" indent="-228600">
              <a:buFont typeface="General Sans" pitchFamily="50" charset="0"/>
              <a:buChar char="–"/>
              <a:defRPr/>
            </a:lvl2pPr>
            <a:lvl3pPr marL="1143000" indent="-228600">
              <a:buFont typeface="General Sans" pitchFamily="50" charset="0"/>
              <a:buChar char="–"/>
              <a:defRPr/>
            </a:lvl3pPr>
            <a:lvl4pPr marL="1600200" indent="-228600">
              <a:buFont typeface="General Sans" pitchFamily="50" charset="0"/>
              <a:buChar char="–"/>
              <a:defRPr/>
            </a:lvl4pPr>
            <a:lvl5pPr marL="2057400" indent="-228600">
              <a:buFont typeface="General Sans" pitchFamily="50" charset="0"/>
              <a:buChar char="–"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D78B4134-168D-9B50-C45C-287998EEB3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 marL="228600" indent="-228600">
              <a:buFont typeface="General Sans" pitchFamily="50" charset="0"/>
              <a:buChar char="–"/>
              <a:defRPr/>
            </a:lvl1pPr>
            <a:lvl2pPr marL="685800" indent="-228600">
              <a:buFont typeface="General Sans" pitchFamily="50" charset="0"/>
              <a:buChar char="–"/>
              <a:defRPr/>
            </a:lvl2pPr>
            <a:lvl3pPr marL="1143000" indent="-228600">
              <a:buFont typeface="General Sans" pitchFamily="50" charset="0"/>
              <a:buChar char="–"/>
              <a:defRPr/>
            </a:lvl3pPr>
            <a:lvl4pPr marL="1600200" indent="-228600">
              <a:buFont typeface="General Sans" pitchFamily="50" charset="0"/>
              <a:buChar char="–"/>
              <a:defRPr/>
            </a:lvl4pPr>
            <a:lvl5pPr marL="2057400" indent="-228600">
              <a:buFont typeface="General Sans" pitchFamily="50" charset="0"/>
              <a:buChar char="–"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4C7DEC6-6D19-BBDC-7AE1-FEB44D2948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Septembre 2022</a:t>
            </a: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3D68B960-0EE5-7F43-2F5C-7646842E9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83D8E66D-3E24-D549-0F59-65CEC366A8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95ECC-A52F-4E8E-B7E5-F2BA37CF0F8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966722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9679421-4797-75AB-983D-68CDEB9BAB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84E55C3-1CD5-5761-577D-81AF4F9C3E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607B6E30-816F-184C-EC9A-ACB2536398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 marL="228600" indent="-228600">
              <a:buFont typeface="General Sans" pitchFamily="50" charset="0"/>
              <a:buChar char="–"/>
              <a:defRPr/>
            </a:lvl1pPr>
            <a:lvl2pPr marL="685800" indent="-228600">
              <a:buFont typeface="General Sans" pitchFamily="50" charset="0"/>
              <a:buChar char="–"/>
              <a:defRPr/>
            </a:lvl2pPr>
            <a:lvl3pPr marL="1143000" indent="-228600">
              <a:buFont typeface="General Sans" pitchFamily="50" charset="0"/>
              <a:buChar char="–"/>
              <a:defRPr/>
            </a:lvl3pPr>
            <a:lvl4pPr marL="1600200" indent="-228600">
              <a:buFont typeface="General Sans" pitchFamily="50" charset="0"/>
              <a:buChar char="–"/>
              <a:defRPr/>
            </a:lvl4pPr>
            <a:lvl5pPr marL="2057400" indent="-228600">
              <a:buFont typeface="General Sans" pitchFamily="50" charset="0"/>
              <a:buChar char="–"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BE2DA5CB-2BC8-9302-EB23-BEB02DD272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14B61DEA-0A50-76F6-ED55-8EF8E38E366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 marL="228600" indent="-228600">
              <a:buFont typeface="General Sans" pitchFamily="50" charset="0"/>
              <a:buChar char="–"/>
              <a:defRPr/>
            </a:lvl1pPr>
            <a:lvl2pPr marL="685800" indent="-228600">
              <a:buFont typeface="General Sans" pitchFamily="50" charset="0"/>
              <a:buChar char="–"/>
              <a:defRPr/>
            </a:lvl2pPr>
            <a:lvl3pPr marL="1143000" indent="-228600">
              <a:buFont typeface="General Sans" pitchFamily="50" charset="0"/>
              <a:buChar char="–"/>
              <a:defRPr/>
            </a:lvl3pPr>
            <a:lvl4pPr marL="1600200" indent="-228600">
              <a:buFont typeface="General Sans" pitchFamily="50" charset="0"/>
              <a:buChar char="–"/>
              <a:defRPr/>
            </a:lvl4pPr>
            <a:lvl5pPr marL="2057400" indent="-228600">
              <a:buFont typeface="General Sans" pitchFamily="50" charset="0"/>
              <a:buChar char="–"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9BED2F2A-D6F1-06E3-D9F6-B440638CFE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Septembre 2022</a:t>
            </a:r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642F2D66-6FCA-08EE-1047-88E42F1B31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0ED85548-AA9F-0A28-D7D7-949B8EE0A6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95ECC-A52F-4E8E-B7E5-F2BA37CF0F8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528172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E7F0E4-E934-0168-7920-EF1F6604D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F89B5DA1-FBE3-0357-7D6B-E6351B020B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Septembre 2022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4671B809-40F9-EC49-5392-B9EBA3E366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EDE7CAE-0CA2-9737-B4A4-A84F54C2D0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95ECC-A52F-4E8E-B7E5-F2BA37CF0F8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328887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FAB037FE-36ED-B232-8A2A-DA31E9A276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Septembre 2022</a:t>
            </a: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8C3F9BA8-80D7-B62C-B24D-D8A6F4CA2F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E9C0B30-3D7B-4C8B-215A-7827BC6D1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95ECC-A52F-4E8E-B7E5-F2BA37CF0F8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808423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214B1CF-7E39-8335-DF8E-A06DD6532A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9FAC0CC-6194-87B3-A0C8-DB3E57EBAC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228600" indent="-228600">
              <a:buFont typeface="General Sans" pitchFamily="50" charset="0"/>
              <a:buChar char="–"/>
              <a:defRPr sz="3200"/>
            </a:lvl1pPr>
            <a:lvl2pPr marL="685800" indent="-228600">
              <a:buFont typeface="General Sans" pitchFamily="50" charset="0"/>
              <a:buChar char="–"/>
              <a:defRPr sz="2800"/>
            </a:lvl2pPr>
            <a:lvl3pPr marL="1143000" indent="-228600">
              <a:buFont typeface="General Sans" pitchFamily="50" charset="0"/>
              <a:buChar char="–"/>
              <a:defRPr sz="2400"/>
            </a:lvl3pPr>
            <a:lvl4pPr marL="1600200" indent="-228600">
              <a:buFont typeface="General Sans" pitchFamily="50" charset="0"/>
              <a:buChar char="–"/>
              <a:defRPr sz="2000"/>
            </a:lvl4pPr>
            <a:lvl5pPr marL="2057400" indent="-228600">
              <a:buFont typeface="General Sans" pitchFamily="50" charset="0"/>
              <a:buChar char="–"/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B51C5D20-5CDB-D28D-7C56-CB9C127F18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FA321EF-3993-1653-1B4E-C716FA1D9E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Septembre 2022</a:t>
            </a: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FDB473EA-165F-FAA6-CB1D-B17F930EEF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CCDAFFC-3FE2-EE4A-A5C2-B587322C9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95ECC-A52F-4E8E-B7E5-F2BA37CF0F8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642619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B898134-6864-A333-7A7C-AED525D12C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B8A3C643-3751-4EE4-21CF-0EB7FDE04E4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8DDEF0AF-E016-04C7-8E31-358AB5793D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A0C20E2D-2210-F5D5-2B66-629F8F4AD7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Septembre 2022</a:t>
            </a: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5F01DA0-CA1B-8D1E-7487-40FC870F01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73129C5-8ACF-57BD-3311-C4E3F2CCBD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95ECC-A52F-4E8E-B7E5-F2BA37CF0F8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418244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1FF95D45-D3B6-5B75-7A94-868E28740C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88C8A06-373B-1975-66BC-D6E38F1072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BB36E6D-9221-C6CC-2DBB-A9703B9C06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/>
              <a:t>Septembre 2022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35EC714-5232-3517-872E-4FAF9CD15B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9E9DE4E-3EEE-6911-7F92-AB678CA242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995ECC-A52F-4E8E-B7E5-F2BA37CF0F8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789537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General Sans" pitchFamily="50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General Sans" pitchFamily="50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General Sans" pitchFamily="50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General Sans" pitchFamily="50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General Sans" pitchFamily="50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chart" Target="../charts/char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chart" Target="../charts/char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6.xml"/><Relationship Id="rId4" Type="http://schemas.openxmlformats.org/officeDocument/2006/relationships/image" Target="../media/image4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E8F867E-ED7F-BBAA-ADDE-63809F9DD7C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/>
              <a:t>S4S – Cours d’Analyse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0CA023E4-48E1-A292-1514-32F6F441CCA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Notions de base, suites et séries numériques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74E123B-697D-9F48-E06B-ED1B2BFB91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95ECC-A52F-4E8E-B7E5-F2BA37CF0F8B}" type="slidenum">
              <a:rPr lang="fr-FR" smtClean="0"/>
              <a:t>1</a:t>
            </a:fld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D4405A41-7DB9-7931-AFEF-83E718A980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3600" y="2316163"/>
            <a:ext cx="18288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267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239588A0-1D1C-7114-9BDD-84509F522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0" dirty="0"/>
              <a:t>Une histoire de lapins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EDF3D95-E3A2-0473-A586-06A8B6C277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95ECC-A52F-4E8E-B7E5-F2BA37CF0F8B}" type="slidenum">
              <a:rPr lang="fr-FR" dirty="0" smtClean="0"/>
              <a:t>10</a:t>
            </a:fld>
            <a:endParaRPr lang="fr-FR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F1F9BC6B-352B-3A4B-E670-FEBF664E54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r="43337"/>
          <a:stretch/>
        </p:blipFill>
        <p:spPr>
          <a:xfrm>
            <a:off x="1926076" y="1690688"/>
            <a:ext cx="4241259" cy="4665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7883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239588A0-1D1C-7114-9BDD-84509F522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0" dirty="0"/>
              <a:t>Une histoire de lapins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EDF3D95-E3A2-0473-A586-06A8B6C277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95ECC-A52F-4E8E-B7E5-F2BA37CF0F8B}" type="slidenum">
              <a:rPr lang="fr-FR" dirty="0" smtClean="0"/>
              <a:t>11</a:t>
            </a:fld>
            <a:endParaRPr lang="fr-FR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F1F9BC6B-352B-3A4B-E670-FEBF664E54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r="28912"/>
          <a:stretch/>
        </p:blipFill>
        <p:spPr>
          <a:xfrm>
            <a:off x="1926076" y="1690688"/>
            <a:ext cx="5321030" cy="4665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2412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239588A0-1D1C-7114-9BDD-84509F522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0" dirty="0"/>
              <a:t>Une histoire de lapins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EDF3D95-E3A2-0473-A586-06A8B6C277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95ECC-A52F-4E8E-B7E5-F2BA37CF0F8B}" type="slidenum">
              <a:rPr lang="fr-FR" dirty="0" smtClean="0"/>
              <a:t>12</a:t>
            </a:fld>
            <a:endParaRPr lang="fr-FR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F1F9BC6B-352B-3A4B-E670-FEBF664E54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r="14487"/>
          <a:stretch/>
        </p:blipFill>
        <p:spPr>
          <a:xfrm>
            <a:off x="1926075" y="1690688"/>
            <a:ext cx="6400801" cy="4665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7400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239588A0-1D1C-7114-9BDD-84509F522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0" dirty="0"/>
              <a:t>Une histoire de lapins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EDF3D95-E3A2-0473-A586-06A8B6C277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95ECC-A52F-4E8E-B7E5-F2BA37CF0F8B}" type="slidenum">
              <a:rPr lang="fr-FR" dirty="0" smtClean="0"/>
              <a:t>13</a:t>
            </a:fld>
            <a:endParaRPr lang="fr-FR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F1F9BC6B-352B-3A4B-E670-FEBF664E54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" r="-978"/>
          <a:stretch/>
        </p:blipFill>
        <p:spPr>
          <a:xfrm>
            <a:off x="1926075" y="1690688"/>
            <a:ext cx="7558393" cy="4665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1502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1795E00-5474-6D52-C586-D6A017E27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Une histoire de lapins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E1DD3661-B8D4-F24D-D3AE-A344B50715E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lnSpc>
                    <a:spcPct val="150000"/>
                  </a:lnSpc>
                  <a:buNone/>
                </a:pPr>
                <a:r>
                  <a:rPr lang="fr-FR" sz="2000" dirty="0"/>
                  <a:t>Notons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fr-FR" sz="2000" dirty="0"/>
                  <a:t> le nombre de lapins au </a:t>
                </a:r>
                <a14:m>
                  <m:oMath xmlns:m="http://schemas.openxmlformats.org/officeDocument/2006/math"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fr-FR" sz="2000" dirty="0"/>
                  <a:t>-</a:t>
                </a:r>
                <a:r>
                  <a:rPr lang="fr-FR" sz="2000" dirty="0" err="1"/>
                  <a:t>ième</a:t>
                </a:r>
                <a:r>
                  <a:rPr lang="fr-FR" sz="2000" dirty="0"/>
                  <a:t> mois.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fr-FR" sz="2000" dirty="0"/>
                  <a:t>La suite que l’on a présentée est la fameuse </a:t>
                </a:r>
                <a:r>
                  <a:rPr lang="fr-FR" sz="2000" i="1" dirty="0"/>
                  <a:t>suite de Fibonacci </a:t>
                </a:r>
                <a:r>
                  <a:rPr lang="fr-FR" sz="2000" dirty="0"/>
                  <a:t>: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fr-FR" sz="2000" dirty="0"/>
                  <a:t>	au mois </a:t>
                </a:r>
                <a14:m>
                  <m:oMath xmlns:m="http://schemas.openxmlformats.org/officeDocument/2006/math"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fr-FR" sz="2000" dirty="0"/>
                  <a:t>, on a les lapins du mois précédent, et tous les couples d’il y a 2 mois 	donnent naissance à un nouveau couple.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fr-FR" sz="2000" dirty="0"/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fr-FR" sz="2000" dirty="0"/>
                  <a:t>Autrement dit, on peut écrire la récurrence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≥3</m:t>
                      </m:r>
                    </m:oMath>
                  </m:oMathPara>
                </a14:m>
                <a:endParaRPr lang="fr-FR" sz="2000" dirty="0"/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fr-FR" sz="2000" dirty="0"/>
                  <a:t>Avec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FR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fr-FR" sz="2000" dirty="0"/>
                  <a:t>.</a:t>
                </a:r>
              </a:p>
            </p:txBody>
          </p:sp>
        </mc:Choice>
        <mc:Fallback xmlns="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E1DD3661-B8D4-F24D-D3AE-A344B50715E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38" b="-196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916F0A7-1F42-564A-DEA6-FF664E6EA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95ECC-A52F-4E8E-B7E5-F2BA37CF0F8B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891504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239588A0-1D1C-7114-9BDD-84509F522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0"/>
              <a:t>Suites numériques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EDF3D95-E3A2-0473-A586-06A8B6C277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95ECC-A52F-4E8E-B7E5-F2BA37CF0F8B}" type="slidenum">
              <a:rPr lang="fr-FR" dirty="0" smtClean="0"/>
              <a:t>15</a:t>
            </a:fld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ZoneTexte 14">
                <a:extLst>
                  <a:ext uri="{FF2B5EF4-FFF2-40B4-BE49-F238E27FC236}">
                    <a16:creationId xmlns:a16="http://schemas.microsoft.com/office/drawing/2014/main" id="{8A2ECB22-D7FE-9E6A-931C-3FCC832E0B76}"/>
                  </a:ext>
                </a:extLst>
              </p:cNvPr>
              <p:cNvSpPr txBox="1"/>
              <p:nvPr/>
            </p:nvSpPr>
            <p:spPr>
              <a:xfrm>
                <a:off x="838200" y="1825625"/>
                <a:ext cx="10515600" cy="1174556"/>
              </a:xfrm>
              <a:prstGeom prst="roundRect">
                <a:avLst>
                  <a:gd name="adj" fmla="val 5478"/>
                </a:avLst>
              </a:prstGeom>
              <a:solidFill>
                <a:srgbClr val="F2F2F2"/>
              </a:solidFill>
              <a:ln cap="rnd">
                <a:noFill/>
                <a:round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10515600"/>
                          <a:gd name="connsiteY0" fmla="*/ 0 h 923330"/>
                          <a:gd name="connsiteX1" fmla="*/ 584200 w 10515600"/>
                          <a:gd name="connsiteY1" fmla="*/ 0 h 923330"/>
                          <a:gd name="connsiteX2" fmla="*/ 1168400 w 10515600"/>
                          <a:gd name="connsiteY2" fmla="*/ 0 h 923330"/>
                          <a:gd name="connsiteX3" fmla="*/ 1962912 w 10515600"/>
                          <a:gd name="connsiteY3" fmla="*/ 0 h 923330"/>
                          <a:gd name="connsiteX4" fmla="*/ 2441956 w 10515600"/>
                          <a:gd name="connsiteY4" fmla="*/ 0 h 923330"/>
                          <a:gd name="connsiteX5" fmla="*/ 2921000 w 10515600"/>
                          <a:gd name="connsiteY5" fmla="*/ 0 h 923330"/>
                          <a:gd name="connsiteX6" fmla="*/ 3505200 w 10515600"/>
                          <a:gd name="connsiteY6" fmla="*/ 0 h 923330"/>
                          <a:gd name="connsiteX7" fmla="*/ 4194556 w 10515600"/>
                          <a:gd name="connsiteY7" fmla="*/ 0 h 923330"/>
                          <a:gd name="connsiteX8" fmla="*/ 4883912 w 10515600"/>
                          <a:gd name="connsiteY8" fmla="*/ 0 h 923330"/>
                          <a:gd name="connsiteX9" fmla="*/ 5573268 w 10515600"/>
                          <a:gd name="connsiteY9" fmla="*/ 0 h 923330"/>
                          <a:gd name="connsiteX10" fmla="*/ 6367780 w 10515600"/>
                          <a:gd name="connsiteY10" fmla="*/ 0 h 923330"/>
                          <a:gd name="connsiteX11" fmla="*/ 6951980 w 10515600"/>
                          <a:gd name="connsiteY11" fmla="*/ 0 h 923330"/>
                          <a:gd name="connsiteX12" fmla="*/ 7641336 w 10515600"/>
                          <a:gd name="connsiteY12" fmla="*/ 0 h 923330"/>
                          <a:gd name="connsiteX13" fmla="*/ 8225536 w 10515600"/>
                          <a:gd name="connsiteY13" fmla="*/ 0 h 923330"/>
                          <a:gd name="connsiteX14" fmla="*/ 8809736 w 10515600"/>
                          <a:gd name="connsiteY14" fmla="*/ 0 h 923330"/>
                          <a:gd name="connsiteX15" fmla="*/ 9393936 w 10515600"/>
                          <a:gd name="connsiteY15" fmla="*/ 0 h 923330"/>
                          <a:gd name="connsiteX16" fmla="*/ 9662668 w 10515600"/>
                          <a:gd name="connsiteY16" fmla="*/ 0 h 923330"/>
                          <a:gd name="connsiteX17" fmla="*/ 10515600 w 10515600"/>
                          <a:gd name="connsiteY17" fmla="*/ 0 h 923330"/>
                          <a:gd name="connsiteX18" fmla="*/ 10515600 w 10515600"/>
                          <a:gd name="connsiteY18" fmla="*/ 433965 h 923330"/>
                          <a:gd name="connsiteX19" fmla="*/ 10515600 w 10515600"/>
                          <a:gd name="connsiteY19" fmla="*/ 923330 h 923330"/>
                          <a:gd name="connsiteX20" fmla="*/ 10036556 w 10515600"/>
                          <a:gd name="connsiteY20" fmla="*/ 923330 h 923330"/>
                          <a:gd name="connsiteX21" fmla="*/ 9452356 w 10515600"/>
                          <a:gd name="connsiteY21" fmla="*/ 923330 h 923330"/>
                          <a:gd name="connsiteX22" fmla="*/ 9183624 w 10515600"/>
                          <a:gd name="connsiteY22" fmla="*/ 923330 h 923330"/>
                          <a:gd name="connsiteX23" fmla="*/ 8704580 w 10515600"/>
                          <a:gd name="connsiteY23" fmla="*/ 923330 h 923330"/>
                          <a:gd name="connsiteX24" fmla="*/ 8015224 w 10515600"/>
                          <a:gd name="connsiteY24" fmla="*/ 923330 h 923330"/>
                          <a:gd name="connsiteX25" fmla="*/ 7641336 w 10515600"/>
                          <a:gd name="connsiteY25" fmla="*/ 923330 h 923330"/>
                          <a:gd name="connsiteX26" fmla="*/ 6846824 w 10515600"/>
                          <a:gd name="connsiteY26" fmla="*/ 923330 h 923330"/>
                          <a:gd name="connsiteX27" fmla="*/ 6052312 w 10515600"/>
                          <a:gd name="connsiteY27" fmla="*/ 923330 h 923330"/>
                          <a:gd name="connsiteX28" fmla="*/ 5468112 w 10515600"/>
                          <a:gd name="connsiteY28" fmla="*/ 923330 h 923330"/>
                          <a:gd name="connsiteX29" fmla="*/ 4673600 w 10515600"/>
                          <a:gd name="connsiteY29" fmla="*/ 923330 h 923330"/>
                          <a:gd name="connsiteX30" fmla="*/ 4089400 w 10515600"/>
                          <a:gd name="connsiteY30" fmla="*/ 923330 h 923330"/>
                          <a:gd name="connsiteX31" fmla="*/ 3400044 w 10515600"/>
                          <a:gd name="connsiteY31" fmla="*/ 923330 h 923330"/>
                          <a:gd name="connsiteX32" fmla="*/ 3131312 w 10515600"/>
                          <a:gd name="connsiteY32" fmla="*/ 923330 h 923330"/>
                          <a:gd name="connsiteX33" fmla="*/ 2336800 w 10515600"/>
                          <a:gd name="connsiteY33" fmla="*/ 923330 h 923330"/>
                          <a:gd name="connsiteX34" fmla="*/ 1857756 w 10515600"/>
                          <a:gd name="connsiteY34" fmla="*/ 923330 h 923330"/>
                          <a:gd name="connsiteX35" fmla="*/ 1168400 w 10515600"/>
                          <a:gd name="connsiteY35" fmla="*/ 923330 h 923330"/>
                          <a:gd name="connsiteX36" fmla="*/ 899668 w 10515600"/>
                          <a:gd name="connsiteY36" fmla="*/ 923330 h 923330"/>
                          <a:gd name="connsiteX37" fmla="*/ 0 w 10515600"/>
                          <a:gd name="connsiteY37" fmla="*/ 923330 h 923330"/>
                          <a:gd name="connsiteX38" fmla="*/ 0 w 10515600"/>
                          <a:gd name="connsiteY38" fmla="*/ 470898 h 923330"/>
                          <a:gd name="connsiteX39" fmla="*/ 0 w 10515600"/>
                          <a:gd name="connsiteY39" fmla="*/ 0 h 92333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  <a:cxn ang="0">
                            <a:pos x="connsiteX29" y="connsiteY29"/>
                          </a:cxn>
                          <a:cxn ang="0">
                            <a:pos x="connsiteX30" y="connsiteY30"/>
                          </a:cxn>
                          <a:cxn ang="0">
                            <a:pos x="connsiteX31" y="connsiteY31"/>
                          </a:cxn>
                          <a:cxn ang="0">
                            <a:pos x="connsiteX32" y="connsiteY32"/>
                          </a:cxn>
                          <a:cxn ang="0">
                            <a:pos x="connsiteX33" y="connsiteY33"/>
                          </a:cxn>
                          <a:cxn ang="0">
                            <a:pos x="connsiteX34" y="connsiteY34"/>
                          </a:cxn>
                          <a:cxn ang="0">
                            <a:pos x="connsiteX35" y="connsiteY35"/>
                          </a:cxn>
                          <a:cxn ang="0">
                            <a:pos x="connsiteX36" y="connsiteY36"/>
                          </a:cxn>
                          <a:cxn ang="0">
                            <a:pos x="connsiteX37" y="connsiteY37"/>
                          </a:cxn>
                          <a:cxn ang="0">
                            <a:pos x="connsiteX38" y="connsiteY38"/>
                          </a:cxn>
                          <a:cxn ang="0">
                            <a:pos x="connsiteX39" y="connsiteY39"/>
                          </a:cxn>
                        </a:cxnLst>
                        <a:rect l="l" t="t" r="r" b="b"/>
                        <a:pathLst>
                          <a:path w="10515600" h="923330" fill="none" extrusionOk="0">
                            <a:moveTo>
                              <a:pt x="0" y="0"/>
                            </a:moveTo>
                            <a:cubicBezTo>
                              <a:pt x="290523" y="-42900"/>
                              <a:pt x="409329" y="26254"/>
                              <a:pt x="584200" y="0"/>
                            </a:cubicBezTo>
                            <a:cubicBezTo>
                              <a:pt x="759071" y="-26254"/>
                              <a:pt x="1045140" y="32594"/>
                              <a:pt x="1168400" y="0"/>
                            </a:cubicBezTo>
                            <a:cubicBezTo>
                              <a:pt x="1291660" y="-32594"/>
                              <a:pt x="1797982" y="85772"/>
                              <a:pt x="1962912" y="0"/>
                            </a:cubicBezTo>
                            <a:cubicBezTo>
                              <a:pt x="2127842" y="-85772"/>
                              <a:pt x="2309375" y="38378"/>
                              <a:pt x="2441956" y="0"/>
                            </a:cubicBezTo>
                            <a:cubicBezTo>
                              <a:pt x="2574537" y="-38378"/>
                              <a:pt x="2809983" y="30342"/>
                              <a:pt x="2921000" y="0"/>
                            </a:cubicBezTo>
                            <a:cubicBezTo>
                              <a:pt x="3032017" y="-30342"/>
                              <a:pt x="3381055" y="6432"/>
                              <a:pt x="3505200" y="0"/>
                            </a:cubicBezTo>
                            <a:cubicBezTo>
                              <a:pt x="3629345" y="-6432"/>
                              <a:pt x="3906481" y="42761"/>
                              <a:pt x="4194556" y="0"/>
                            </a:cubicBezTo>
                            <a:cubicBezTo>
                              <a:pt x="4482631" y="-42761"/>
                              <a:pt x="4624607" y="80955"/>
                              <a:pt x="4883912" y="0"/>
                            </a:cubicBezTo>
                            <a:cubicBezTo>
                              <a:pt x="5143217" y="-80955"/>
                              <a:pt x="5352263" y="60894"/>
                              <a:pt x="5573268" y="0"/>
                            </a:cubicBezTo>
                            <a:cubicBezTo>
                              <a:pt x="5794273" y="-60894"/>
                              <a:pt x="6012927" y="38307"/>
                              <a:pt x="6367780" y="0"/>
                            </a:cubicBezTo>
                            <a:cubicBezTo>
                              <a:pt x="6722633" y="-38307"/>
                              <a:pt x="6745406" y="14017"/>
                              <a:pt x="6951980" y="0"/>
                            </a:cubicBezTo>
                            <a:cubicBezTo>
                              <a:pt x="7158554" y="-14017"/>
                              <a:pt x="7360576" y="46115"/>
                              <a:pt x="7641336" y="0"/>
                            </a:cubicBezTo>
                            <a:cubicBezTo>
                              <a:pt x="7922096" y="-46115"/>
                              <a:pt x="7985464" y="68194"/>
                              <a:pt x="8225536" y="0"/>
                            </a:cubicBezTo>
                            <a:cubicBezTo>
                              <a:pt x="8465608" y="-68194"/>
                              <a:pt x="8596547" y="65291"/>
                              <a:pt x="8809736" y="0"/>
                            </a:cubicBezTo>
                            <a:cubicBezTo>
                              <a:pt x="9022925" y="-65291"/>
                              <a:pt x="9258175" y="31774"/>
                              <a:pt x="9393936" y="0"/>
                            </a:cubicBezTo>
                            <a:cubicBezTo>
                              <a:pt x="9529697" y="-31774"/>
                              <a:pt x="9590866" y="4755"/>
                              <a:pt x="9662668" y="0"/>
                            </a:cubicBezTo>
                            <a:cubicBezTo>
                              <a:pt x="9734470" y="-4755"/>
                              <a:pt x="10304741" y="51366"/>
                              <a:pt x="10515600" y="0"/>
                            </a:cubicBezTo>
                            <a:cubicBezTo>
                              <a:pt x="10550740" y="183888"/>
                              <a:pt x="10503818" y="342677"/>
                              <a:pt x="10515600" y="433965"/>
                            </a:cubicBezTo>
                            <a:cubicBezTo>
                              <a:pt x="10527382" y="525254"/>
                              <a:pt x="10492385" y="802568"/>
                              <a:pt x="10515600" y="923330"/>
                            </a:cubicBezTo>
                            <a:cubicBezTo>
                              <a:pt x="10416947" y="927517"/>
                              <a:pt x="10222035" y="914208"/>
                              <a:pt x="10036556" y="923330"/>
                            </a:cubicBezTo>
                            <a:cubicBezTo>
                              <a:pt x="9851077" y="932452"/>
                              <a:pt x="9671494" y="894096"/>
                              <a:pt x="9452356" y="923330"/>
                            </a:cubicBezTo>
                            <a:cubicBezTo>
                              <a:pt x="9233218" y="952564"/>
                              <a:pt x="9249980" y="918021"/>
                              <a:pt x="9183624" y="923330"/>
                            </a:cubicBezTo>
                            <a:cubicBezTo>
                              <a:pt x="9117268" y="928639"/>
                              <a:pt x="8830603" y="915914"/>
                              <a:pt x="8704580" y="923330"/>
                            </a:cubicBezTo>
                            <a:cubicBezTo>
                              <a:pt x="8578557" y="930746"/>
                              <a:pt x="8154142" y="915488"/>
                              <a:pt x="8015224" y="923330"/>
                            </a:cubicBezTo>
                            <a:cubicBezTo>
                              <a:pt x="7876306" y="931172"/>
                              <a:pt x="7776256" y="910639"/>
                              <a:pt x="7641336" y="923330"/>
                            </a:cubicBezTo>
                            <a:cubicBezTo>
                              <a:pt x="7506416" y="936021"/>
                              <a:pt x="7201580" y="837893"/>
                              <a:pt x="6846824" y="923330"/>
                            </a:cubicBezTo>
                            <a:cubicBezTo>
                              <a:pt x="6492068" y="1008767"/>
                              <a:pt x="6404820" y="857178"/>
                              <a:pt x="6052312" y="923330"/>
                            </a:cubicBezTo>
                            <a:cubicBezTo>
                              <a:pt x="5699804" y="989482"/>
                              <a:pt x="5587069" y="879957"/>
                              <a:pt x="5468112" y="923330"/>
                            </a:cubicBezTo>
                            <a:cubicBezTo>
                              <a:pt x="5349155" y="966703"/>
                              <a:pt x="4883004" y="903052"/>
                              <a:pt x="4673600" y="923330"/>
                            </a:cubicBezTo>
                            <a:cubicBezTo>
                              <a:pt x="4464196" y="943608"/>
                              <a:pt x="4263313" y="858671"/>
                              <a:pt x="4089400" y="923330"/>
                            </a:cubicBezTo>
                            <a:cubicBezTo>
                              <a:pt x="3915487" y="987989"/>
                              <a:pt x="3552424" y="863759"/>
                              <a:pt x="3400044" y="923330"/>
                            </a:cubicBezTo>
                            <a:cubicBezTo>
                              <a:pt x="3247664" y="982901"/>
                              <a:pt x="3255766" y="904077"/>
                              <a:pt x="3131312" y="923330"/>
                            </a:cubicBezTo>
                            <a:cubicBezTo>
                              <a:pt x="3006858" y="942583"/>
                              <a:pt x="2709667" y="886994"/>
                              <a:pt x="2336800" y="923330"/>
                            </a:cubicBezTo>
                            <a:cubicBezTo>
                              <a:pt x="1963933" y="959666"/>
                              <a:pt x="2024532" y="896301"/>
                              <a:pt x="1857756" y="923330"/>
                            </a:cubicBezTo>
                            <a:cubicBezTo>
                              <a:pt x="1690980" y="950359"/>
                              <a:pt x="1445886" y="902460"/>
                              <a:pt x="1168400" y="923330"/>
                            </a:cubicBezTo>
                            <a:cubicBezTo>
                              <a:pt x="890914" y="944200"/>
                              <a:pt x="1024968" y="915421"/>
                              <a:pt x="899668" y="923330"/>
                            </a:cubicBezTo>
                            <a:cubicBezTo>
                              <a:pt x="774368" y="931239"/>
                              <a:pt x="286906" y="824822"/>
                              <a:pt x="0" y="923330"/>
                            </a:cubicBezTo>
                            <a:cubicBezTo>
                              <a:pt x="-46134" y="771615"/>
                              <a:pt x="32347" y="625511"/>
                              <a:pt x="0" y="470898"/>
                            </a:cubicBezTo>
                            <a:cubicBezTo>
                              <a:pt x="-32347" y="316285"/>
                              <a:pt x="41243" y="208343"/>
                              <a:pt x="0" y="0"/>
                            </a:cubicBezTo>
                            <a:close/>
                          </a:path>
                          <a:path w="10515600" h="923330" stroke="0" extrusionOk="0">
                            <a:moveTo>
                              <a:pt x="0" y="0"/>
                            </a:moveTo>
                            <a:cubicBezTo>
                              <a:pt x="117769" y="-54612"/>
                              <a:pt x="363642" y="16397"/>
                              <a:pt x="479044" y="0"/>
                            </a:cubicBezTo>
                            <a:cubicBezTo>
                              <a:pt x="594446" y="-16397"/>
                              <a:pt x="677892" y="18700"/>
                              <a:pt x="747776" y="0"/>
                            </a:cubicBezTo>
                            <a:cubicBezTo>
                              <a:pt x="817660" y="-18700"/>
                              <a:pt x="1147191" y="42425"/>
                              <a:pt x="1542288" y="0"/>
                            </a:cubicBezTo>
                            <a:cubicBezTo>
                              <a:pt x="1937385" y="-42425"/>
                              <a:pt x="1903667" y="55036"/>
                              <a:pt x="2021332" y="0"/>
                            </a:cubicBezTo>
                            <a:cubicBezTo>
                              <a:pt x="2138997" y="-55036"/>
                              <a:pt x="2261555" y="30614"/>
                              <a:pt x="2500376" y="0"/>
                            </a:cubicBezTo>
                            <a:cubicBezTo>
                              <a:pt x="2739197" y="-30614"/>
                              <a:pt x="2992326" y="934"/>
                              <a:pt x="3294888" y="0"/>
                            </a:cubicBezTo>
                            <a:cubicBezTo>
                              <a:pt x="3597450" y="-934"/>
                              <a:pt x="3536470" y="20588"/>
                              <a:pt x="3668776" y="0"/>
                            </a:cubicBezTo>
                            <a:cubicBezTo>
                              <a:pt x="3801082" y="-20588"/>
                              <a:pt x="4167052" y="95069"/>
                              <a:pt x="4463288" y="0"/>
                            </a:cubicBezTo>
                            <a:cubicBezTo>
                              <a:pt x="4759524" y="-95069"/>
                              <a:pt x="4927052" y="44879"/>
                              <a:pt x="5257800" y="0"/>
                            </a:cubicBezTo>
                            <a:cubicBezTo>
                              <a:pt x="5588548" y="-44879"/>
                              <a:pt x="5635378" y="45685"/>
                              <a:pt x="5842000" y="0"/>
                            </a:cubicBezTo>
                            <a:cubicBezTo>
                              <a:pt x="6048622" y="-45685"/>
                              <a:pt x="6336244" y="84925"/>
                              <a:pt x="6636512" y="0"/>
                            </a:cubicBezTo>
                            <a:cubicBezTo>
                              <a:pt x="6936780" y="-84925"/>
                              <a:pt x="6983770" y="37784"/>
                              <a:pt x="7115556" y="0"/>
                            </a:cubicBezTo>
                            <a:cubicBezTo>
                              <a:pt x="7247342" y="-37784"/>
                              <a:pt x="7473141" y="52757"/>
                              <a:pt x="7594600" y="0"/>
                            </a:cubicBezTo>
                            <a:cubicBezTo>
                              <a:pt x="7716059" y="-52757"/>
                              <a:pt x="8131150" y="920"/>
                              <a:pt x="8283956" y="0"/>
                            </a:cubicBezTo>
                            <a:cubicBezTo>
                              <a:pt x="8436762" y="-920"/>
                              <a:pt x="8664826" y="24800"/>
                              <a:pt x="8763000" y="0"/>
                            </a:cubicBezTo>
                            <a:cubicBezTo>
                              <a:pt x="8861174" y="-24800"/>
                              <a:pt x="9272964" y="43339"/>
                              <a:pt x="9557512" y="0"/>
                            </a:cubicBezTo>
                            <a:cubicBezTo>
                              <a:pt x="9842060" y="-43339"/>
                              <a:pt x="10044680" y="73864"/>
                              <a:pt x="10515600" y="0"/>
                            </a:cubicBezTo>
                            <a:cubicBezTo>
                              <a:pt x="10548368" y="103379"/>
                              <a:pt x="10510875" y="304329"/>
                              <a:pt x="10515600" y="461665"/>
                            </a:cubicBezTo>
                            <a:cubicBezTo>
                              <a:pt x="10520325" y="619001"/>
                              <a:pt x="10474939" y="747127"/>
                              <a:pt x="10515600" y="923330"/>
                            </a:cubicBezTo>
                            <a:cubicBezTo>
                              <a:pt x="10399439" y="932070"/>
                              <a:pt x="10331252" y="914505"/>
                              <a:pt x="10246868" y="923330"/>
                            </a:cubicBezTo>
                            <a:cubicBezTo>
                              <a:pt x="10162484" y="932155"/>
                              <a:pt x="9809339" y="905452"/>
                              <a:pt x="9452356" y="923330"/>
                            </a:cubicBezTo>
                            <a:cubicBezTo>
                              <a:pt x="9095373" y="941208"/>
                              <a:pt x="9132168" y="870015"/>
                              <a:pt x="8868156" y="923330"/>
                            </a:cubicBezTo>
                            <a:cubicBezTo>
                              <a:pt x="8604144" y="976645"/>
                              <a:pt x="8639053" y="883754"/>
                              <a:pt x="8494268" y="923330"/>
                            </a:cubicBezTo>
                            <a:cubicBezTo>
                              <a:pt x="8349483" y="962906"/>
                              <a:pt x="8097127" y="905448"/>
                              <a:pt x="7910068" y="923330"/>
                            </a:cubicBezTo>
                            <a:cubicBezTo>
                              <a:pt x="7723009" y="941212"/>
                              <a:pt x="7725353" y="893385"/>
                              <a:pt x="7641336" y="923330"/>
                            </a:cubicBezTo>
                            <a:cubicBezTo>
                              <a:pt x="7557319" y="953275"/>
                              <a:pt x="7488607" y="909228"/>
                              <a:pt x="7372604" y="923330"/>
                            </a:cubicBezTo>
                            <a:cubicBezTo>
                              <a:pt x="7256601" y="937432"/>
                              <a:pt x="7013658" y="903202"/>
                              <a:pt x="6788404" y="923330"/>
                            </a:cubicBezTo>
                            <a:cubicBezTo>
                              <a:pt x="6563150" y="943458"/>
                              <a:pt x="6563361" y="901224"/>
                              <a:pt x="6414516" y="923330"/>
                            </a:cubicBezTo>
                            <a:cubicBezTo>
                              <a:pt x="6265671" y="945436"/>
                              <a:pt x="6041726" y="864689"/>
                              <a:pt x="5725160" y="923330"/>
                            </a:cubicBezTo>
                            <a:cubicBezTo>
                              <a:pt x="5408594" y="981971"/>
                              <a:pt x="5519748" y="889372"/>
                              <a:pt x="5351272" y="923330"/>
                            </a:cubicBezTo>
                            <a:cubicBezTo>
                              <a:pt x="5182796" y="957288"/>
                              <a:pt x="4923400" y="848695"/>
                              <a:pt x="4661916" y="923330"/>
                            </a:cubicBezTo>
                            <a:cubicBezTo>
                              <a:pt x="4400432" y="997965"/>
                              <a:pt x="4525198" y="896795"/>
                              <a:pt x="4393184" y="923330"/>
                            </a:cubicBezTo>
                            <a:cubicBezTo>
                              <a:pt x="4261170" y="949865"/>
                              <a:pt x="3975256" y="890035"/>
                              <a:pt x="3703828" y="923330"/>
                            </a:cubicBezTo>
                            <a:cubicBezTo>
                              <a:pt x="3432400" y="956625"/>
                              <a:pt x="3512992" y="892561"/>
                              <a:pt x="3329940" y="923330"/>
                            </a:cubicBezTo>
                            <a:cubicBezTo>
                              <a:pt x="3146888" y="954099"/>
                              <a:pt x="3144326" y="900311"/>
                              <a:pt x="3061208" y="923330"/>
                            </a:cubicBezTo>
                            <a:cubicBezTo>
                              <a:pt x="2978090" y="946349"/>
                              <a:pt x="2869418" y="887018"/>
                              <a:pt x="2687320" y="923330"/>
                            </a:cubicBezTo>
                            <a:cubicBezTo>
                              <a:pt x="2505222" y="959642"/>
                              <a:pt x="2245337" y="858216"/>
                              <a:pt x="1997964" y="923330"/>
                            </a:cubicBezTo>
                            <a:cubicBezTo>
                              <a:pt x="1750591" y="988444"/>
                              <a:pt x="1719917" y="883839"/>
                              <a:pt x="1624076" y="923330"/>
                            </a:cubicBezTo>
                            <a:cubicBezTo>
                              <a:pt x="1528235" y="962821"/>
                              <a:pt x="1426591" y="920741"/>
                              <a:pt x="1355344" y="923330"/>
                            </a:cubicBezTo>
                            <a:cubicBezTo>
                              <a:pt x="1284097" y="925919"/>
                              <a:pt x="1057348" y="910865"/>
                              <a:pt x="981456" y="923330"/>
                            </a:cubicBezTo>
                            <a:cubicBezTo>
                              <a:pt x="905564" y="935795"/>
                              <a:pt x="672252" y="872204"/>
                              <a:pt x="502412" y="923330"/>
                            </a:cubicBezTo>
                            <a:cubicBezTo>
                              <a:pt x="332572" y="974456"/>
                              <a:pt x="217881" y="920472"/>
                              <a:pt x="0" y="923330"/>
                            </a:cubicBezTo>
                            <a:cubicBezTo>
                              <a:pt x="-42630" y="805782"/>
                              <a:pt x="40896" y="690376"/>
                              <a:pt x="0" y="480132"/>
                            </a:cubicBezTo>
                            <a:cubicBezTo>
                              <a:pt x="-40896" y="269888"/>
                              <a:pt x="37570" y="202905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txBody>
              <a:bodyPr wrap="square" lIns="180000" tIns="108000" rIns="180000" bIns="108000" rtlCol="0">
                <a:spAutoFit/>
              </a:bodyPr>
              <a:lstStyle/>
              <a:p>
                <a:r>
                  <a:rPr lang="fr-FR" sz="2000" b="1" dirty="0"/>
                  <a:t>Définition 2.1 </a:t>
                </a:r>
                <a:r>
                  <a:rPr lang="fr-FR" sz="2000" dirty="0"/>
                  <a:t>(Suite)</a:t>
                </a:r>
                <a:r>
                  <a:rPr lang="fr-FR" sz="2000" b="1" dirty="0"/>
                  <a:t>. </a:t>
                </a:r>
                <a:r>
                  <a:rPr lang="fr-FR" sz="2000" dirty="0"/>
                  <a:t>Une séquence de nombres réels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fr-FR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fr-FR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,…</m:t>
                    </m:r>
                  </m:oMath>
                </a14:m>
                <a:r>
                  <a:rPr lang="fr-FR" sz="2000" dirty="0"/>
                  <a:t>, indexée par les entiers positifs de </a:t>
                </a:r>
                <a14:m>
                  <m:oMath xmlns:m="http://schemas.openxmlformats.org/officeDocument/2006/math">
                    <m:r>
                      <a:rPr lang="fr-FR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ℕ</m:t>
                    </m:r>
                  </m:oMath>
                </a14:m>
                <a:r>
                  <a:rPr lang="fr-FR" sz="2000" dirty="0"/>
                  <a:t>, est appelée </a:t>
                </a:r>
                <a:r>
                  <a:rPr lang="fr-FR" sz="2000" i="1" dirty="0"/>
                  <a:t>suite</a:t>
                </a:r>
                <a:r>
                  <a:rPr lang="fr-FR" sz="2000" dirty="0"/>
                  <a:t>. On la note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fr-FR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fr-FR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20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fr-FR" sz="20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sSup>
                          <m:sSupPr>
                            <m:ctrlPr>
                              <a:rPr lang="fr-FR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ℕ</m:t>
                            </m:r>
                          </m:e>
                          <m:sup>
                            <m:r>
                              <a:rPr lang="fr-FR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sub>
                    </m:sSub>
                  </m:oMath>
                </a14:m>
                <a:r>
                  <a:rPr lang="fr-FR" sz="20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fr-FR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fr-FR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20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fr-FR" sz="20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≥1</m:t>
                        </m:r>
                      </m:sub>
                    </m:sSub>
                  </m:oMath>
                </a14:m>
                <a:r>
                  <a:rPr lang="fr-FR" sz="2000" dirty="0"/>
                  <a:t> ou simplement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fr-FR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fr-FR" sz="20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fr-FR" sz="2000" dirty="0"/>
                  <a:t>, et on note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fr-FR" sz="2000" dirty="0"/>
                  <a:t> le </a:t>
                </a:r>
                <a14:m>
                  <m:oMath xmlns:m="http://schemas.openxmlformats.org/officeDocument/2006/math"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fr-FR" sz="2000" dirty="0"/>
                  <a:t>-</a:t>
                </a:r>
                <a:r>
                  <a:rPr lang="fr-FR" sz="2000" dirty="0" err="1"/>
                  <a:t>ième</a:t>
                </a:r>
                <a:r>
                  <a:rPr lang="fr-FR" sz="2000" dirty="0"/>
                  <a:t> élément de la suite.</a:t>
                </a:r>
              </a:p>
            </p:txBody>
          </p:sp>
        </mc:Choice>
        <mc:Fallback xmlns="">
          <p:sp>
            <p:nvSpPr>
              <p:cNvPr id="15" name="ZoneTexte 14">
                <a:extLst>
                  <a:ext uri="{FF2B5EF4-FFF2-40B4-BE49-F238E27FC236}">
                    <a16:creationId xmlns:a16="http://schemas.microsoft.com/office/drawing/2014/main" id="{8A2ECB22-D7FE-9E6A-931C-3FCC832E0B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825625"/>
                <a:ext cx="10515600" cy="1174556"/>
              </a:xfrm>
              <a:prstGeom prst="roundRect">
                <a:avLst>
                  <a:gd name="adj" fmla="val 5478"/>
                </a:avLst>
              </a:prstGeom>
              <a:blipFill>
                <a:blip r:embed="rId2"/>
                <a:stretch>
                  <a:fillRect b="-2073"/>
                </a:stretch>
              </a:blipFill>
              <a:ln cap="rnd">
                <a:noFill/>
                <a:round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10515600"/>
                          <a:gd name="connsiteY0" fmla="*/ 0 h 923330"/>
                          <a:gd name="connsiteX1" fmla="*/ 584200 w 10515600"/>
                          <a:gd name="connsiteY1" fmla="*/ 0 h 923330"/>
                          <a:gd name="connsiteX2" fmla="*/ 1168400 w 10515600"/>
                          <a:gd name="connsiteY2" fmla="*/ 0 h 923330"/>
                          <a:gd name="connsiteX3" fmla="*/ 1962912 w 10515600"/>
                          <a:gd name="connsiteY3" fmla="*/ 0 h 923330"/>
                          <a:gd name="connsiteX4" fmla="*/ 2441956 w 10515600"/>
                          <a:gd name="connsiteY4" fmla="*/ 0 h 923330"/>
                          <a:gd name="connsiteX5" fmla="*/ 2921000 w 10515600"/>
                          <a:gd name="connsiteY5" fmla="*/ 0 h 923330"/>
                          <a:gd name="connsiteX6" fmla="*/ 3505200 w 10515600"/>
                          <a:gd name="connsiteY6" fmla="*/ 0 h 923330"/>
                          <a:gd name="connsiteX7" fmla="*/ 4194556 w 10515600"/>
                          <a:gd name="connsiteY7" fmla="*/ 0 h 923330"/>
                          <a:gd name="connsiteX8" fmla="*/ 4883912 w 10515600"/>
                          <a:gd name="connsiteY8" fmla="*/ 0 h 923330"/>
                          <a:gd name="connsiteX9" fmla="*/ 5573268 w 10515600"/>
                          <a:gd name="connsiteY9" fmla="*/ 0 h 923330"/>
                          <a:gd name="connsiteX10" fmla="*/ 6367780 w 10515600"/>
                          <a:gd name="connsiteY10" fmla="*/ 0 h 923330"/>
                          <a:gd name="connsiteX11" fmla="*/ 6951980 w 10515600"/>
                          <a:gd name="connsiteY11" fmla="*/ 0 h 923330"/>
                          <a:gd name="connsiteX12" fmla="*/ 7641336 w 10515600"/>
                          <a:gd name="connsiteY12" fmla="*/ 0 h 923330"/>
                          <a:gd name="connsiteX13" fmla="*/ 8225536 w 10515600"/>
                          <a:gd name="connsiteY13" fmla="*/ 0 h 923330"/>
                          <a:gd name="connsiteX14" fmla="*/ 8809736 w 10515600"/>
                          <a:gd name="connsiteY14" fmla="*/ 0 h 923330"/>
                          <a:gd name="connsiteX15" fmla="*/ 9393936 w 10515600"/>
                          <a:gd name="connsiteY15" fmla="*/ 0 h 923330"/>
                          <a:gd name="connsiteX16" fmla="*/ 9662668 w 10515600"/>
                          <a:gd name="connsiteY16" fmla="*/ 0 h 923330"/>
                          <a:gd name="connsiteX17" fmla="*/ 10515600 w 10515600"/>
                          <a:gd name="connsiteY17" fmla="*/ 0 h 923330"/>
                          <a:gd name="connsiteX18" fmla="*/ 10515600 w 10515600"/>
                          <a:gd name="connsiteY18" fmla="*/ 433965 h 923330"/>
                          <a:gd name="connsiteX19" fmla="*/ 10515600 w 10515600"/>
                          <a:gd name="connsiteY19" fmla="*/ 923330 h 923330"/>
                          <a:gd name="connsiteX20" fmla="*/ 10036556 w 10515600"/>
                          <a:gd name="connsiteY20" fmla="*/ 923330 h 923330"/>
                          <a:gd name="connsiteX21" fmla="*/ 9452356 w 10515600"/>
                          <a:gd name="connsiteY21" fmla="*/ 923330 h 923330"/>
                          <a:gd name="connsiteX22" fmla="*/ 9183624 w 10515600"/>
                          <a:gd name="connsiteY22" fmla="*/ 923330 h 923330"/>
                          <a:gd name="connsiteX23" fmla="*/ 8704580 w 10515600"/>
                          <a:gd name="connsiteY23" fmla="*/ 923330 h 923330"/>
                          <a:gd name="connsiteX24" fmla="*/ 8015224 w 10515600"/>
                          <a:gd name="connsiteY24" fmla="*/ 923330 h 923330"/>
                          <a:gd name="connsiteX25" fmla="*/ 7641336 w 10515600"/>
                          <a:gd name="connsiteY25" fmla="*/ 923330 h 923330"/>
                          <a:gd name="connsiteX26" fmla="*/ 6846824 w 10515600"/>
                          <a:gd name="connsiteY26" fmla="*/ 923330 h 923330"/>
                          <a:gd name="connsiteX27" fmla="*/ 6052312 w 10515600"/>
                          <a:gd name="connsiteY27" fmla="*/ 923330 h 923330"/>
                          <a:gd name="connsiteX28" fmla="*/ 5468112 w 10515600"/>
                          <a:gd name="connsiteY28" fmla="*/ 923330 h 923330"/>
                          <a:gd name="connsiteX29" fmla="*/ 4673600 w 10515600"/>
                          <a:gd name="connsiteY29" fmla="*/ 923330 h 923330"/>
                          <a:gd name="connsiteX30" fmla="*/ 4089400 w 10515600"/>
                          <a:gd name="connsiteY30" fmla="*/ 923330 h 923330"/>
                          <a:gd name="connsiteX31" fmla="*/ 3400044 w 10515600"/>
                          <a:gd name="connsiteY31" fmla="*/ 923330 h 923330"/>
                          <a:gd name="connsiteX32" fmla="*/ 3131312 w 10515600"/>
                          <a:gd name="connsiteY32" fmla="*/ 923330 h 923330"/>
                          <a:gd name="connsiteX33" fmla="*/ 2336800 w 10515600"/>
                          <a:gd name="connsiteY33" fmla="*/ 923330 h 923330"/>
                          <a:gd name="connsiteX34" fmla="*/ 1857756 w 10515600"/>
                          <a:gd name="connsiteY34" fmla="*/ 923330 h 923330"/>
                          <a:gd name="connsiteX35" fmla="*/ 1168400 w 10515600"/>
                          <a:gd name="connsiteY35" fmla="*/ 923330 h 923330"/>
                          <a:gd name="connsiteX36" fmla="*/ 899668 w 10515600"/>
                          <a:gd name="connsiteY36" fmla="*/ 923330 h 923330"/>
                          <a:gd name="connsiteX37" fmla="*/ 0 w 10515600"/>
                          <a:gd name="connsiteY37" fmla="*/ 923330 h 923330"/>
                          <a:gd name="connsiteX38" fmla="*/ 0 w 10515600"/>
                          <a:gd name="connsiteY38" fmla="*/ 470898 h 923330"/>
                          <a:gd name="connsiteX39" fmla="*/ 0 w 10515600"/>
                          <a:gd name="connsiteY39" fmla="*/ 0 h 92333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  <a:cxn ang="0">
                            <a:pos x="connsiteX29" y="connsiteY29"/>
                          </a:cxn>
                          <a:cxn ang="0">
                            <a:pos x="connsiteX30" y="connsiteY30"/>
                          </a:cxn>
                          <a:cxn ang="0">
                            <a:pos x="connsiteX31" y="connsiteY31"/>
                          </a:cxn>
                          <a:cxn ang="0">
                            <a:pos x="connsiteX32" y="connsiteY32"/>
                          </a:cxn>
                          <a:cxn ang="0">
                            <a:pos x="connsiteX33" y="connsiteY33"/>
                          </a:cxn>
                          <a:cxn ang="0">
                            <a:pos x="connsiteX34" y="connsiteY34"/>
                          </a:cxn>
                          <a:cxn ang="0">
                            <a:pos x="connsiteX35" y="connsiteY35"/>
                          </a:cxn>
                          <a:cxn ang="0">
                            <a:pos x="connsiteX36" y="connsiteY36"/>
                          </a:cxn>
                          <a:cxn ang="0">
                            <a:pos x="connsiteX37" y="connsiteY37"/>
                          </a:cxn>
                          <a:cxn ang="0">
                            <a:pos x="connsiteX38" y="connsiteY38"/>
                          </a:cxn>
                          <a:cxn ang="0">
                            <a:pos x="connsiteX39" y="connsiteY39"/>
                          </a:cxn>
                        </a:cxnLst>
                        <a:rect l="l" t="t" r="r" b="b"/>
                        <a:pathLst>
                          <a:path w="10515600" h="923330" fill="none" extrusionOk="0">
                            <a:moveTo>
                              <a:pt x="0" y="0"/>
                            </a:moveTo>
                            <a:cubicBezTo>
                              <a:pt x="290523" y="-42900"/>
                              <a:pt x="409329" y="26254"/>
                              <a:pt x="584200" y="0"/>
                            </a:cubicBezTo>
                            <a:cubicBezTo>
                              <a:pt x="759071" y="-26254"/>
                              <a:pt x="1045140" y="32594"/>
                              <a:pt x="1168400" y="0"/>
                            </a:cubicBezTo>
                            <a:cubicBezTo>
                              <a:pt x="1291660" y="-32594"/>
                              <a:pt x="1797982" y="85772"/>
                              <a:pt x="1962912" y="0"/>
                            </a:cubicBezTo>
                            <a:cubicBezTo>
                              <a:pt x="2127842" y="-85772"/>
                              <a:pt x="2309375" y="38378"/>
                              <a:pt x="2441956" y="0"/>
                            </a:cubicBezTo>
                            <a:cubicBezTo>
                              <a:pt x="2574537" y="-38378"/>
                              <a:pt x="2809983" y="30342"/>
                              <a:pt x="2921000" y="0"/>
                            </a:cubicBezTo>
                            <a:cubicBezTo>
                              <a:pt x="3032017" y="-30342"/>
                              <a:pt x="3381055" y="6432"/>
                              <a:pt x="3505200" y="0"/>
                            </a:cubicBezTo>
                            <a:cubicBezTo>
                              <a:pt x="3629345" y="-6432"/>
                              <a:pt x="3906481" y="42761"/>
                              <a:pt x="4194556" y="0"/>
                            </a:cubicBezTo>
                            <a:cubicBezTo>
                              <a:pt x="4482631" y="-42761"/>
                              <a:pt x="4624607" y="80955"/>
                              <a:pt x="4883912" y="0"/>
                            </a:cubicBezTo>
                            <a:cubicBezTo>
                              <a:pt x="5143217" y="-80955"/>
                              <a:pt x="5352263" y="60894"/>
                              <a:pt x="5573268" y="0"/>
                            </a:cubicBezTo>
                            <a:cubicBezTo>
                              <a:pt x="5794273" y="-60894"/>
                              <a:pt x="6012927" y="38307"/>
                              <a:pt x="6367780" y="0"/>
                            </a:cubicBezTo>
                            <a:cubicBezTo>
                              <a:pt x="6722633" y="-38307"/>
                              <a:pt x="6745406" y="14017"/>
                              <a:pt x="6951980" y="0"/>
                            </a:cubicBezTo>
                            <a:cubicBezTo>
                              <a:pt x="7158554" y="-14017"/>
                              <a:pt x="7360576" y="46115"/>
                              <a:pt x="7641336" y="0"/>
                            </a:cubicBezTo>
                            <a:cubicBezTo>
                              <a:pt x="7922096" y="-46115"/>
                              <a:pt x="7985464" y="68194"/>
                              <a:pt x="8225536" y="0"/>
                            </a:cubicBezTo>
                            <a:cubicBezTo>
                              <a:pt x="8465608" y="-68194"/>
                              <a:pt x="8596547" y="65291"/>
                              <a:pt x="8809736" y="0"/>
                            </a:cubicBezTo>
                            <a:cubicBezTo>
                              <a:pt x="9022925" y="-65291"/>
                              <a:pt x="9258175" y="31774"/>
                              <a:pt x="9393936" y="0"/>
                            </a:cubicBezTo>
                            <a:cubicBezTo>
                              <a:pt x="9529697" y="-31774"/>
                              <a:pt x="9590866" y="4755"/>
                              <a:pt x="9662668" y="0"/>
                            </a:cubicBezTo>
                            <a:cubicBezTo>
                              <a:pt x="9734470" y="-4755"/>
                              <a:pt x="10304741" y="51366"/>
                              <a:pt x="10515600" y="0"/>
                            </a:cubicBezTo>
                            <a:cubicBezTo>
                              <a:pt x="10550740" y="183888"/>
                              <a:pt x="10503818" y="342677"/>
                              <a:pt x="10515600" y="433965"/>
                            </a:cubicBezTo>
                            <a:cubicBezTo>
                              <a:pt x="10527382" y="525254"/>
                              <a:pt x="10492385" y="802568"/>
                              <a:pt x="10515600" y="923330"/>
                            </a:cubicBezTo>
                            <a:cubicBezTo>
                              <a:pt x="10416947" y="927517"/>
                              <a:pt x="10222035" y="914208"/>
                              <a:pt x="10036556" y="923330"/>
                            </a:cubicBezTo>
                            <a:cubicBezTo>
                              <a:pt x="9851077" y="932452"/>
                              <a:pt x="9671494" y="894096"/>
                              <a:pt x="9452356" y="923330"/>
                            </a:cubicBezTo>
                            <a:cubicBezTo>
                              <a:pt x="9233218" y="952564"/>
                              <a:pt x="9249980" y="918021"/>
                              <a:pt x="9183624" y="923330"/>
                            </a:cubicBezTo>
                            <a:cubicBezTo>
                              <a:pt x="9117268" y="928639"/>
                              <a:pt x="8830603" y="915914"/>
                              <a:pt x="8704580" y="923330"/>
                            </a:cubicBezTo>
                            <a:cubicBezTo>
                              <a:pt x="8578557" y="930746"/>
                              <a:pt x="8154142" y="915488"/>
                              <a:pt x="8015224" y="923330"/>
                            </a:cubicBezTo>
                            <a:cubicBezTo>
                              <a:pt x="7876306" y="931172"/>
                              <a:pt x="7776256" y="910639"/>
                              <a:pt x="7641336" y="923330"/>
                            </a:cubicBezTo>
                            <a:cubicBezTo>
                              <a:pt x="7506416" y="936021"/>
                              <a:pt x="7201580" y="837893"/>
                              <a:pt x="6846824" y="923330"/>
                            </a:cubicBezTo>
                            <a:cubicBezTo>
                              <a:pt x="6492068" y="1008767"/>
                              <a:pt x="6404820" y="857178"/>
                              <a:pt x="6052312" y="923330"/>
                            </a:cubicBezTo>
                            <a:cubicBezTo>
                              <a:pt x="5699804" y="989482"/>
                              <a:pt x="5587069" y="879957"/>
                              <a:pt x="5468112" y="923330"/>
                            </a:cubicBezTo>
                            <a:cubicBezTo>
                              <a:pt x="5349155" y="966703"/>
                              <a:pt x="4883004" y="903052"/>
                              <a:pt x="4673600" y="923330"/>
                            </a:cubicBezTo>
                            <a:cubicBezTo>
                              <a:pt x="4464196" y="943608"/>
                              <a:pt x="4263313" y="858671"/>
                              <a:pt x="4089400" y="923330"/>
                            </a:cubicBezTo>
                            <a:cubicBezTo>
                              <a:pt x="3915487" y="987989"/>
                              <a:pt x="3552424" y="863759"/>
                              <a:pt x="3400044" y="923330"/>
                            </a:cubicBezTo>
                            <a:cubicBezTo>
                              <a:pt x="3247664" y="982901"/>
                              <a:pt x="3255766" y="904077"/>
                              <a:pt x="3131312" y="923330"/>
                            </a:cubicBezTo>
                            <a:cubicBezTo>
                              <a:pt x="3006858" y="942583"/>
                              <a:pt x="2709667" y="886994"/>
                              <a:pt x="2336800" y="923330"/>
                            </a:cubicBezTo>
                            <a:cubicBezTo>
                              <a:pt x="1963933" y="959666"/>
                              <a:pt x="2024532" y="896301"/>
                              <a:pt x="1857756" y="923330"/>
                            </a:cubicBezTo>
                            <a:cubicBezTo>
                              <a:pt x="1690980" y="950359"/>
                              <a:pt x="1445886" y="902460"/>
                              <a:pt x="1168400" y="923330"/>
                            </a:cubicBezTo>
                            <a:cubicBezTo>
                              <a:pt x="890914" y="944200"/>
                              <a:pt x="1024968" y="915421"/>
                              <a:pt x="899668" y="923330"/>
                            </a:cubicBezTo>
                            <a:cubicBezTo>
                              <a:pt x="774368" y="931239"/>
                              <a:pt x="286906" y="824822"/>
                              <a:pt x="0" y="923330"/>
                            </a:cubicBezTo>
                            <a:cubicBezTo>
                              <a:pt x="-46134" y="771615"/>
                              <a:pt x="32347" y="625511"/>
                              <a:pt x="0" y="470898"/>
                            </a:cubicBezTo>
                            <a:cubicBezTo>
                              <a:pt x="-32347" y="316285"/>
                              <a:pt x="41243" y="208343"/>
                              <a:pt x="0" y="0"/>
                            </a:cubicBezTo>
                            <a:close/>
                          </a:path>
                          <a:path w="10515600" h="923330" stroke="0" extrusionOk="0">
                            <a:moveTo>
                              <a:pt x="0" y="0"/>
                            </a:moveTo>
                            <a:cubicBezTo>
                              <a:pt x="117769" y="-54612"/>
                              <a:pt x="363642" y="16397"/>
                              <a:pt x="479044" y="0"/>
                            </a:cubicBezTo>
                            <a:cubicBezTo>
                              <a:pt x="594446" y="-16397"/>
                              <a:pt x="677892" y="18700"/>
                              <a:pt x="747776" y="0"/>
                            </a:cubicBezTo>
                            <a:cubicBezTo>
                              <a:pt x="817660" y="-18700"/>
                              <a:pt x="1147191" y="42425"/>
                              <a:pt x="1542288" y="0"/>
                            </a:cubicBezTo>
                            <a:cubicBezTo>
                              <a:pt x="1937385" y="-42425"/>
                              <a:pt x="1903667" y="55036"/>
                              <a:pt x="2021332" y="0"/>
                            </a:cubicBezTo>
                            <a:cubicBezTo>
                              <a:pt x="2138997" y="-55036"/>
                              <a:pt x="2261555" y="30614"/>
                              <a:pt x="2500376" y="0"/>
                            </a:cubicBezTo>
                            <a:cubicBezTo>
                              <a:pt x="2739197" y="-30614"/>
                              <a:pt x="2992326" y="934"/>
                              <a:pt x="3294888" y="0"/>
                            </a:cubicBezTo>
                            <a:cubicBezTo>
                              <a:pt x="3597450" y="-934"/>
                              <a:pt x="3536470" y="20588"/>
                              <a:pt x="3668776" y="0"/>
                            </a:cubicBezTo>
                            <a:cubicBezTo>
                              <a:pt x="3801082" y="-20588"/>
                              <a:pt x="4167052" y="95069"/>
                              <a:pt x="4463288" y="0"/>
                            </a:cubicBezTo>
                            <a:cubicBezTo>
                              <a:pt x="4759524" y="-95069"/>
                              <a:pt x="4927052" y="44879"/>
                              <a:pt x="5257800" y="0"/>
                            </a:cubicBezTo>
                            <a:cubicBezTo>
                              <a:pt x="5588548" y="-44879"/>
                              <a:pt x="5635378" y="45685"/>
                              <a:pt x="5842000" y="0"/>
                            </a:cubicBezTo>
                            <a:cubicBezTo>
                              <a:pt x="6048622" y="-45685"/>
                              <a:pt x="6336244" y="84925"/>
                              <a:pt x="6636512" y="0"/>
                            </a:cubicBezTo>
                            <a:cubicBezTo>
                              <a:pt x="6936780" y="-84925"/>
                              <a:pt x="6983770" y="37784"/>
                              <a:pt x="7115556" y="0"/>
                            </a:cubicBezTo>
                            <a:cubicBezTo>
                              <a:pt x="7247342" y="-37784"/>
                              <a:pt x="7473141" y="52757"/>
                              <a:pt x="7594600" y="0"/>
                            </a:cubicBezTo>
                            <a:cubicBezTo>
                              <a:pt x="7716059" y="-52757"/>
                              <a:pt x="8131150" y="920"/>
                              <a:pt x="8283956" y="0"/>
                            </a:cubicBezTo>
                            <a:cubicBezTo>
                              <a:pt x="8436762" y="-920"/>
                              <a:pt x="8664826" y="24800"/>
                              <a:pt x="8763000" y="0"/>
                            </a:cubicBezTo>
                            <a:cubicBezTo>
                              <a:pt x="8861174" y="-24800"/>
                              <a:pt x="9272964" y="43339"/>
                              <a:pt x="9557512" y="0"/>
                            </a:cubicBezTo>
                            <a:cubicBezTo>
                              <a:pt x="9842060" y="-43339"/>
                              <a:pt x="10044680" y="73864"/>
                              <a:pt x="10515600" y="0"/>
                            </a:cubicBezTo>
                            <a:cubicBezTo>
                              <a:pt x="10548368" y="103379"/>
                              <a:pt x="10510875" y="304329"/>
                              <a:pt x="10515600" y="461665"/>
                            </a:cubicBezTo>
                            <a:cubicBezTo>
                              <a:pt x="10520325" y="619001"/>
                              <a:pt x="10474939" y="747127"/>
                              <a:pt x="10515600" y="923330"/>
                            </a:cubicBezTo>
                            <a:cubicBezTo>
                              <a:pt x="10399439" y="932070"/>
                              <a:pt x="10331252" y="914505"/>
                              <a:pt x="10246868" y="923330"/>
                            </a:cubicBezTo>
                            <a:cubicBezTo>
                              <a:pt x="10162484" y="932155"/>
                              <a:pt x="9809339" y="905452"/>
                              <a:pt x="9452356" y="923330"/>
                            </a:cubicBezTo>
                            <a:cubicBezTo>
                              <a:pt x="9095373" y="941208"/>
                              <a:pt x="9132168" y="870015"/>
                              <a:pt x="8868156" y="923330"/>
                            </a:cubicBezTo>
                            <a:cubicBezTo>
                              <a:pt x="8604144" y="976645"/>
                              <a:pt x="8639053" y="883754"/>
                              <a:pt x="8494268" y="923330"/>
                            </a:cubicBezTo>
                            <a:cubicBezTo>
                              <a:pt x="8349483" y="962906"/>
                              <a:pt x="8097127" y="905448"/>
                              <a:pt x="7910068" y="923330"/>
                            </a:cubicBezTo>
                            <a:cubicBezTo>
                              <a:pt x="7723009" y="941212"/>
                              <a:pt x="7725353" y="893385"/>
                              <a:pt x="7641336" y="923330"/>
                            </a:cubicBezTo>
                            <a:cubicBezTo>
                              <a:pt x="7557319" y="953275"/>
                              <a:pt x="7488607" y="909228"/>
                              <a:pt x="7372604" y="923330"/>
                            </a:cubicBezTo>
                            <a:cubicBezTo>
                              <a:pt x="7256601" y="937432"/>
                              <a:pt x="7013658" y="903202"/>
                              <a:pt x="6788404" y="923330"/>
                            </a:cubicBezTo>
                            <a:cubicBezTo>
                              <a:pt x="6563150" y="943458"/>
                              <a:pt x="6563361" y="901224"/>
                              <a:pt x="6414516" y="923330"/>
                            </a:cubicBezTo>
                            <a:cubicBezTo>
                              <a:pt x="6265671" y="945436"/>
                              <a:pt x="6041726" y="864689"/>
                              <a:pt x="5725160" y="923330"/>
                            </a:cubicBezTo>
                            <a:cubicBezTo>
                              <a:pt x="5408594" y="981971"/>
                              <a:pt x="5519748" y="889372"/>
                              <a:pt x="5351272" y="923330"/>
                            </a:cubicBezTo>
                            <a:cubicBezTo>
                              <a:pt x="5182796" y="957288"/>
                              <a:pt x="4923400" y="848695"/>
                              <a:pt x="4661916" y="923330"/>
                            </a:cubicBezTo>
                            <a:cubicBezTo>
                              <a:pt x="4400432" y="997965"/>
                              <a:pt x="4525198" y="896795"/>
                              <a:pt x="4393184" y="923330"/>
                            </a:cubicBezTo>
                            <a:cubicBezTo>
                              <a:pt x="4261170" y="949865"/>
                              <a:pt x="3975256" y="890035"/>
                              <a:pt x="3703828" y="923330"/>
                            </a:cubicBezTo>
                            <a:cubicBezTo>
                              <a:pt x="3432400" y="956625"/>
                              <a:pt x="3512992" y="892561"/>
                              <a:pt x="3329940" y="923330"/>
                            </a:cubicBezTo>
                            <a:cubicBezTo>
                              <a:pt x="3146888" y="954099"/>
                              <a:pt x="3144326" y="900311"/>
                              <a:pt x="3061208" y="923330"/>
                            </a:cubicBezTo>
                            <a:cubicBezTo>
                              <a:pt x="2978090" y="946349"/>
                              <a:pt x="2869418" y="887018"/>
                              <a:pt x="2687320" y="923330"/>
                            </a:cubicBezTo>
                            <a:cubicBezTo>
                              <a:pt x="2505222" y="959642"/>
                              <a:pt x="2245337" y="858216"/>
                              <a:pt x="1997964" y="923330"/>
                            </a:cubicBezTo>
                            <a:cubicBezTo>
                              <a:pt x="1750591" y="988444"/>
                              <a:pt x="1719917" y="883839"/>
                              <a:pt x="1624076" y="923330"/>
                            </a:cubicBezTo>
                            <a:cubicBezTo>
                              <a:pt x="1528235" y="962821"/>
                              <a:pt x="1426591" y="920741"/>
                              <a:pt x="1355344" y="923330"/>
                            </a:cubicBezTo>
                            <a:cubicBezTo>
                              <a:pt x="1284097" y="925919"/>
                              <a:pt x="1057348" y="910865"/>
                              <a:pt x="981456" y="923330"/>
                            </a:cubicBezTo>
                            <a:cubicBezTo>
                              <a:pt x="905564" y="935795"/>
                              <a:pt x="672252" y="872204"/>
                              <a:pt x="502412" y="923330"/>
                            </a:cubicBezTo>
                            <a:cubicBezTo>
                              <a:pt x="332572" y="974456"/>
                              <a:pt x="217881" y="920472"/>
                              <a:pt x="0" y="923330"/>
                            </a:cubicBezTo>
                            <a:cubicBezTo>
                              <a:pt x="-42630" y="805782"/>
                              <a:pt x="40896" y="690376"/>
                              <a:pt x="0" y="480132"/>
                            </a:cubicBezTo>
                            <a:cubicBezTo>
                              <a:pt x="-40896" y="269888"/>
                              <a:pt x="37570" y="202905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ZoneTexte 1">
                <a:extLst>
                  <a:ext uri="{FF2B5EF4-FFF2-40B4-BE49-F238E27FC236}">
                    <a16:creationId xmlns:a16="http://schemas.microsoft.com/office/drawing/2014/main" id="{ECC76A86-A346-9D94-2A4C-6E348568B690}"/>
                  </a:ext>
                </a:extLst>
              </p:cNvPr>
              <p:cNvSpPr txBox="1"/>
              <p:nvPr/>
            </p:nvSpPr>
            <p:spPr>
              <a:xfrm>
                <a:off x="838200" y="3135118"/>
                <a:ext cx="10515600" cy="25346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fr-FR" dirty="0"/>
                  <a:t>Plusieurs manières de définir une suite :</a:t>
                </a:r>
              </a:p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fr-FR" dirty="0"/>
                  <a:t>Par récurrence : les termes se calculent de proche en proche</a:t>
                </a:r>
              </a:p>
              <a:p>
                <a:pPr lvl="1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,…, 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dirty="0"/>
              </a:p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fr-FR" dirty="0"/>
                  <a:t>Par une formule générale :</a:t>
                </a:r>
              </a:p>
              <a:p>
                <a:pPr lvl="1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dirty="0"/>
              </a:p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fr-FR" dirty="0"/>
                  <a:t>Par une propriété non-ambiguë, e.g.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fr-FR" dirty="0"/>
                  <a:t> est le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fr-FR" dirty="0"/>
                  <a:t>-ième nombre premier.</a:t>
                </a:r>
              </a:p>
            </p:txBody>
          </p:sp>
        </mc:Choice>
        <mc:Fallback xmlns="">
          <p:sp>
            <p:nvSpPr>
              <p:cNvPr id="2" name="ZoneTexte 1">
                <a:extLst>
                  <a:ext uri="{FF2B5EF4-FFF2-40B4-BE49-F238E27FC236}">
                    <a16:creationId xmlns:a16="http://schemas.microsoft.com/office/drawing/2014/main" id="{ECC76A86-A346-9D94-2A4C-6E348568B6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135118"/>
                <a:ext cx="10515600" cy="2534605"/>
              </a:xfrm>
              <a:prstGeom prst="rect">
                <a:avLst/>
              </a:prstGeom>
              <a:blipFill>
                <a:blip r:embed="rId3"/>
                <a:stretch>
                  <a:fillRect l="-522" b="-312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83747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174C9D4-432E-8A0F-BC24-C8B68F5C3A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Suites bornées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D886FF7-C32B-E62F-7F37-D09B96D27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95ECC-A52F-4E8E-B7E5-F2BA37CF0F8B}" type="slidenum">
              <a:rPr lang="fr-FR" smtClean="0"/>
              <a:t>16</a:t>
            </a:fld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E037833C-7CD9-5F28-AA31-18B30A478154}"/>
                  </a:ext>
                </a:extLst>
              </p:cNvPr>
              <p:cNvSpPr txBox="1"/>
              <p:nvPr/>
            </p:nvSpPr>
            <p:spPr>
              <a:xfrm>
                <a:off x="838200" y="1690687"/>
                <a:ext cx="10515600" cy="1591685"/>
              </a:xfrm>
              <a:prstGeom prst="roundRect">
                <a:avLst>
                  <a:gd name="adj" fmla="val 5478"/>
                </a:avLst>
              </a:prstGeom>
              <a:solidFill>
                <a:srgbClr val="F2F2F2"/>
              </a:solidFill>
              <a:ln cap="rnd">
                <a:noFill/>
                <a:round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10515600"/>
                          <a:gd name="connsiteY0" fmla="*/ 0 h 923330"/>
                          <a:gd name="connsiteX1" fmla="*/ 584200 w 10515600"/>
                          <a:gd name="connsiteY1" fmla="*/ 0 h 923330"/>
                          <a:gd name="connsiteX2" fmla="*/ 1168400 w 10515600"/>
                          <a:gd name="connsiteY2" fmla="*/ 0 h 923330"/>
                          <a:gd name="connsiteX3" fmla="*/ 1962912 w 10515600"/>
                          <a:gd name="connsiteY3" fmla="*/ 0 h 923330"/>
                          <a:gd name="connsiteX4" fmla="*/ 2441956 w 10515600"/>
                          <a:gd name="connsiteY4" fmla="*/ 0 h 923330"/>
                          <a:gd name="connsiteX5" fmla="*/ 2921000 w 10515600"/>
                          <a:gd name="connsiteY5" fmla="*/ 0 h 923330"/>
                          <a:gd name="connsiteX6" fmla="*/ 3505200 w 10515600"/>
                          <a:gd name="connsiteY6" fmla="*/ 0 h 923330"/>
                          <a:gd name="connsiteX7" fmla="*/ 4194556 w 10515600"/>
                          <a:gd name="connsiteY7" fmla="*/ 0 h 923330"/>
                          <a:gd name="connsiteX8" fmla="*/ 4883912 w 10515600"/>
                          <a:gd name="connsiteY8" fmla="*/ 0 h 923330"/>
                          <a:gd name="connsiteX9" fmla="*/ 5573268 w 10515600"/>
                          <a:gd name="connsiteY9" fmla="*/ 0 h 923330"/>
                          <a:gd name="connsiteX10" fmla="*/ 6367780 w 10515600"/>
                          <a:gd name="connsiteY10" fmla="*/ 0 h 923330"/>
                          <a:gd name="connsiteX11" fmla="*/ 6951980 w 10515600"/>
                          <a:gd name="connsiteY11" fmla="*/ 0 h 923330"/>
                          <a:gd name="connsiteX12" fmla="*/ 7641336 w 10515600"/>
                          <a:gd name="connsiteY12" fmla="*/ 0 h 923330"/>
                          <a:gd name="connsiteX13" fmla="*/ 8225536 w 10515600"/>
                          <a:gd name="connsiteY13" fmla="*/ 0 h 923330"/>
                          <a:gd name="connsiteX14" fmla="*/ 8809736 w 10515600"/>
                          <a:gd name="connsiteY14" fmla="*/ 0 h 923330"/>
                          <a:gd name="connsiteX15" fmla="*/ 9393936 w 10515600"/>
                          <a:gd name="connsiteY15" fmla="*/ 0 h 923330"/>
                          <a:gd name="connsiteX16" fmla="*/ 9662668 w 10515600"/>
                          <a:gd name="connsiteY16" fmla="*/ 0 h 923330"/>
                          <a:gd name="connsiteX17" fmla="*/ 10515600 w 10515600"/>
                          <a:gd name="connsiteY17" fmla="*/ 0 h 923330"/>
                          <a:gd name="connsiteX18" fmla="*/ 10515600 w 10515600"/>
                          <a:gd name="connsiteY18" fmla="*/ 433965 h 923330"/>
                          <a:gd name="connsiteX19" fmla="*/ 10515600 w 10515600"/>
                          <a:gd name="connsiteY19" fmla="*/ 923330 h 923330"/>
                          <a:gd name="connsiteX20" fmla="*/ 10036556 w 10515600"/>
                          <a:gd name="connsiteY20" fmla="*/ 923330 h 923330"/>
                          <a:gd name="connsiteX21" fmla="*/ 9452356 w 10515600"/>
                          <a:gd name="connsiteY21" fmla="*/ 923330 h 923330"/>
                          <a:gd name="connsiteX22" fmla="*/ 9183624 w 10515600"/>
                          <a:gd name="connsiteY22" fmla="*/ 923330 h 923330"/>
                          <a:gd name="connsiteX23" fmla="*/ 8704580 w 10515600"/>
                          <a:gd name="connsiteY23" fmla="*/ 923330 h 923330"/>
                          <a:gd name="connsiteX24" fmla="*/ 8015224 w 10515600"/>
                          <a:gd name="connsiteY24" fmla="*/ 923330 h 923330"/>
                          <a:gd name="connsiteX25" fmla="*/ 7641336 w 10515600"/>
                          <a:gd name="connsiteY25" fmla="*/ 923330 h 923330"/>
                          <a:gd name="connsiteX26" fmla="*/ 6846824 w 10515600"/>
                          <a:gd name="connsiteY26" fmla="*/ 923330 h 923330"/>
                          <a:gd name="connsiteX27" fmla="*/ 6052312 w 10515600"/>
                          <a:gd name="connsiteY27" fmla="*/ 923330 h 923330"/>
                          <a:gd name="connsiteX28" fmla="*/ 5468112 w 10515600"/>
                          <a:gd name="connsiteY28" fmla="*/ 923330 h 923330"/>
                          <a:gd name="connsiteX29" fmla="*/ 4673600 w 10515600"/>
                          <a:gd name="connsiteY29" fmla="*/ 923330 h 923330"/>
                          <a:gd name="connsiteX30" fmla="*/ 4089400 w 10515600"/>
                          <a:gd name="connsiteY30" fmla="*/ 923330 h 923330"/>
                          <a:gd name="connsiteX31" fmla="*/ 3400044 w 10515600"/>
                          <a:gd name="connsiteY31" fmla="*/ 923330 h 923330"/>
                          <a:gd name="connsiteX32" fmla="*/ 3131312 w 10515600"/>
                          <a:gd name="connsiteY32" fmla="*/ 923330 h 923330"/>
                          <a:gd name="connsiteX33" fmla="*/ 2336800 w 10515600"/>
                          <a:gd name="connsiteY33" fmla="*/ 923330 h 923330"/>
                          <a:gd name="connsiteX34" fmla="*/ 1857756 w 10515600"/>
                          <a:gd name="connsiteY34" fmla="*/ 923330 h 923330"/>
                          <a:gd name="connsiteX35" fmla="*/ 1168400 w 10515600"/>
                          <a:gd name="connsiteY35" fmla="*/ 923330 h 923330"/>
                          <a:gd name="connsiteX36" fmla="*/ 899668 w 10515600"/>
                          <a:gd name="connsiteY36" fmla="*/ 923330 h 923330"/>
                          <a:gd name="connsiteX37" fmla="*/ 0 w 10515600"/>
                          <a:gd name="connsiteY37" fmla="*/ 923330 h 923330"/>
                          <a:gd name="connsiteX38" fmla="*/ 0 w 10515600"/>
                          <a:gd name="connsiteY38" fmla="*/ 470898 h 923330"/>
                          <a:gd name="connsiteX39" fmla="*/ 0 w 10515600"/>
                          <a:gd name="connsiteY39" fmla="*/ 0 h 92333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  <a:cxn ang="0">
                            <a:pos x="connsiteX29" y="connsiteY29"/>
                          </a:cxn>
                          <a:cxn ang="0">
                            <a:pos x="connsiteX30" y="connsiteY30"/>
                          </a:cxn>
                          <a:cxn ang="0">
                            <a:pos x="connsiteX31" y="connsiteY31"/>
                          </a:cxn>
                          <a:cxn ang="0">
                            <a:pos x="connsiteX32" y="connsiteY32"/>
                          </a:cxn>
                          <a:cxn ang="0">
                            <a:pos x="connsiteX33" y="connsiteY33"/>
                          </a:cxn>
                          <a:cxn ang="0">
                            <a:pos x="connsiteX34" y="connsiteY34"/>
                          </a:cxn>
                          <a:cxn ang="0">
                            <a:pos x="connsiteX35" y="connsiteY35"/>
                          </a:cxn>
                          <a:cxn ang="0">
                            <a:pos x="connsiteX36" y="connsiteY36"/>
                          </a:cxn>
                          <a:cxn ang="0">
                            <a:pos x="connsiteX37" y="connsiteY37"/>
                          </a:cxn>
                          <a:cxn ang="0">
                            <a:pos x="connsiteX38" y="connsiteY38"/>
                          </a:cxn>
                          <a:cxn ang="0">
                            <a:pos x="connsiteX39" y="connsiteY39"/>
                          </a:cxn>
                        </a:cxnLst>
                        <a:rect l="l" t="t" r="r" b="b"/>
                        <a:pathLst>
                          <a:path w="10515600" h="923330" fill="none" extrusionOk="0">
                            <a:moveTo>
                              <a:pt x="0" y="0"/>
                            </a:moveTo>
                            <a:cubicBezTo>
                              <a:pt x="290523" y="-42900"/>
                              <a:pt x="409329" y="26254"/>
                              <a:pt x="584200" y="0"/>
                            </a:cubicBezTo>
                            <a:cubicBezTo>
                              <a:pt x="759071" y="-26254"/>
                              <a:pt x="1045140" y="32594"/>
                              <a:pt x="1168400" y="0"/>
                            </a:cubicBezTo>
                            <a:cubicBezTo>
                              <a:pt x="1291660" y="-32594"/>
                              <a:pt x="1797982" y="85772"/>
                              <a:pt x="1962912" y="0"/>
                            </a:cubicBezTo>
                            <a:cubicBezTo>
                              <a:pt x="2127842" y="-85772"/>
                              <a:pt x="2309375" y="38378"/>
                              <a:pt x="2441956" y="0"/>
                            </a:cubicBezTo>
                            <a:cubicBezTo>
                              <a:pt x="2574537" y="-38378"/>
                              <a:pt x="2809983" y="30342"/>
                              <a:pt x="2921000" y="0"/>
                            </a:cubicBezTo>
                            <a:cubicBezTo>
                              <a:pt x="3032017" y="-30342"/>
                              <a:pt x="3381055" y="6432"/>
                              <a:pt x="3505200" y="0"/>
                            </a:cubicBezTo>
                            <a:cubicBezTo>
                              <a:pt x="3629345" y="-6432"/>
                              <a:pt x="3906481" y="42761"/>
                              <a:pt x="4194556" y="0"/>
                            </a:cubicBezTo>
                            <a:cubicBezTo>
                              <a:pt x="4482631" y="-42761"/>
                              <a:pt x="4624607" y="80955"/>
                              <a:pt x="4883912" y="0"/>
                            </a:cubicBezTo>
                            <a:cubicBezTo>
                              <a:pt x="5143217" y="-80955"/>
                              <a:pt x="5352263" y="60894"/>
                              <a:pt x="5573268" y="0"/>
                            </a:cubicBezTo>
                            <a:cubicBezTo>
                              <a:pt x="5794273" y="-60894"/>
                              <a:pt x="6012927" y="38307"/>
                              <a:pt x="6367780" y="0"/>
                            </a:cubicBezTo>
                            <a:cubicBezTo>
                              <a:pt x="6722633" y="-38307"/>
                              <a:pt x="6745406" y="14017"/>
                              <a:pt x="6951980" y="0"/>
                            </a:cubicBezTo>
                            <a:cubicBezTo>
                              <a:pt x="7158554" y="-14017"/>
                              <a:pt x="7360576" y="46115"/>
                              <a:pt x="7641336" y="0"/>
                            </a:cubicBezTo>
                            <a:cubicBezTo>
                              <a:pt x="7922096" y="-46115"/>
                              <a:pt x="7985464" y="68194"/>
                              <a:pt x="8225536" y="0"/>
                            </a:cubicBezTo>
                            <a:cubicBezTo>
                              <a:pt x="8465608" y="-68194"/>
                              <a:pt x="8596547" y="65291"/>
                              <a:pt x="8809736" y="0"/>
                            </a:cubicBezTo>
                            <a:cubicBezTo>
                              <a:pt x="9022925" y="-65291"/>
                              <a:pt x="9258175" y="31774"/>
                              <a:pt x="9393936" y="0"/>
                            </a:cubicBezTo>
                            <a:cubicBezTo>
                              <a:pt x="9529697" y="-31774"/>
                              <a:pt x="9590866" y="4755"/>
                              <a:pt x="9662668" y="0"/>
                            </a:cubicBezTo>
                            <a:cubicBezTo>
                              <a:pt x="9734470" y="-4755"/>
                              <a:pt x="10304741" y="51366"/>
                              <a:pt x="10515600" y="0"/>
                            </a:cubicBezTo>
                            <a:cubicBezTo>
                              <a:pt x="10550740" y="183888"/>
                              <a:pt x="10503818" y="342677"/>
                              <a:pt x="10515600" y="433965"/>
                            </a:cubicBezTo>
                            <a:cubicBezTo>
                              <a:pt x="10527382" y="525254"/>
                              <a:pt x="10492385" y="802568"/>
                              <a:pt x="10515600" y="923330"/>
                            </a:cubicBezTo>
                            <a:cubicBezTo>
                              <a:pt x="10416947" y="927517"/>
                              <a:pt x="10222035" y="914208"/>
                              <a:pt x="10036556" y="923330"/>
                            </a:cubicBezTo>
                            <a:cubicBezTo>
                              <a:pt x="9851077" y="932452"/>
                              <a:pt x="9671494" y="894096"/>
                              <a:pt x="9452356" y="923330"/>
                            </a:cubicBezTo>
                            <a:cubicBezTo>
                              <a:pt x="9233218" y="952564"/>
                              <a:pt x="9249980" y="918021"/>
                              <a:pt x="9183624" y="923330"/>
                            </a:cubicBezTo>
                            <a:cubicBezTo>
                              <a:pt x="9117268" y="928639"/>
                              <a:pt x="8830603" y="915914"/>
                              <a:pt x="8704580" y="923330"/>
                            </a:cubicBezTo>
                            <a:cubicBezTo>
                              <a:pt x="8578557" y="930746"/>
                              <a:pt x="8154142" y="915488"/>
                              <a:pt x="8015224" y="923330"/>
                            </a:cubicBezTo>
                            <a:cubicBezTo>
                              <a:pt x="7876306" y="931172"/>
                              <a:pt x="7776256" y="910639"/>
                              <a:pt x="7641336" y="923330"/>
                            </a:cubicBezTo>
                            <a:cubicBezTo>
                              <a:pt x="7506416" y="936021"/>
                              <a:pt x="7201580" y="837893"/>
                              <a:pt x="6846824" y="923330"/>
                            </a:cubicBezTo>
                            <a:cubicBezTo>
                              <a:pt x="6492068" y="1008767"/>
                              <a:pt x="6404820" y="857178"/>
                              <a:pt x="6052312" y="923330"/>
                            </a:cubicBezTo>
                            <a:cubicBezTo>
                              <a:pt x="5699804" y="989482"/>
                              <a:pt x="5587069" y="879957"/>
                              <a:pt x="5468112" y="923330"/>
                            </a:cubicBezTo>
                            <a:cubicBezTo>
                              <a:pt x="5349155" y="966703"/>
                              <a:pt x="4883004" y="903052"/>
                              <a:pt x="4673600" y="923330"/>
                            </a:cubicBezTo>
                            <a:cubicBezTo>
                              <a:pt x="4464196" y="943608"/>
                              <a:pt x="4263313" y="858671"/>
                              <a:pt x="4089400" y="923330"/>
                            </a:cubicBezTo>
                            <a:cubicBezTo>
                              <a:pt x="3915487" y="987989"/>
                              <a:pt x="3552424" y="863759"/>
                              <a:pt x="3400044" y="923330"/>
                            </a:cubicBezTo>
                            <a:cubicBezTo>
                              <a:pt x="3247664" y="982901"/>
                              <a:pt x="3255766" y="904077"/>
                              <a:pt x="3131312" y="923330"/>
                            </a:cubicBezTo>
                            <a:cubicBezTo>
                              <a:pt x="3006858" y="942583"/>
                              <a:pt x="2709667" y="886994"/>
                              <a:pt x="2336800" y="923330"/>
                            </a:cubicBezTo>
                            <a:cubicBezTo>
                              <a:pt x="1963933" y="959666"/>
                              <a:pt x="2024532" y="896301"/>
                              <a:pt x="1857756" y="923330"/>
                            </a:cubicBezTo>
                            <a:cubicBezTo>
                              <a:pt x="1690980" y="950359"/>
                              <a:pt x="1445886" y="902460"/>
                              <a:pt x="1168400" y="923330"/>
                            </a:cubicBezTo>
                            <a:cubicBezTo>
                              <a:pt x="890914" y="944200"/>
                              <a:pt x="1024968" y="915421"/>
                              <a:pt x="899668" y="923330"/>
                            </a:cubicBezTo>
                            <a:cubicBezTo>
                              <a:pt x="774368" y="931239"/>
                              <a:pt x="286906" y="824822"/>
                              <a:pt x="0" y="923330"/>
                            </a:cubicBezTo>
                            <a:cubicBezTo>
                              <a:pt x="-46134" y="771615"/>
                              <a:pt x="32347" y="625511"/>
                              <a:pt x="0" y="470898"/>
                            </a:cubicBezTo>
                            <a:cubicBezTo>
                              <a:pt x="-32347" y="316285"/>
                              <a:pt x="41243" y="208343"/>
                              <a:pt x="0" y="0"/>
                            </a:cubicBezTo>
                            <a:close/>
                          </a:path>
                          <a:path w="10515600" h="923330" stroke="0" extrusionOk="0">
                            <a:moveTo>
                              <a:pt x="0" y="0"/>
                            </a:moveTo>
                            <a:cubicBezTo>
                              <a:pt x="117769" y="-54612"/>
                              <a:pt x="363642" y="16397"/>
                              <a:pt x="479044" y="0"/>
                            </a:cubicBezTo>
                            <a:cubicBezTo>
                              <a:pt x="594446" y="-16397"/>
                              <a:pt x="677892" y="18700"/>
                              <a:pt x="747776" y="0"/>
                            </a:cubicBezTo>
                            <a:cubicBezTo>
                              <a:pt x="817660" y="-18700"/>
                              <a:pt x="1147191" y="42425"/>
                              <a:pt x="1542288" y="0"/>
                            </a:cubicBezTo>
                            <a:cubicBezTo>
                              <a:pt x="1937385" y="-42425"/>
                              <a:pt x="1903667" y="55036"/>
                              <a:pt x="2021332" y="0"/>
                            </a:cubicBezTo>
                            <a:cubicBezTo>
                              <a:pt x="2138997" y="-55036"/>
                              <a:pt x="2261555" y="30614"/>
                              <a:pt x="2500376" y="0"/>
                            </a:cubicBezTo>
                            <a:cubicBezTo>
                              <a:pt x="2739197" y="-30614"/>
                              <a:pt x="2992326" y="934"/>
                              <a:pt x="3294888" y="0"/>
                            </a:cubicBezTo>
                            <a:cubicBezTo>
                              <a:pt x="3597450" y="-934"/>
                              <a:pt x="3536470" y="20588"/>
                              <a:pt x="3668776" y="0"/>
                            </a:cubicBezTo>
                            <a:cubicBezTo>
                              <a:pt x="3801082" y="-20588"/>
                              <a:pt x="4167052" y="95069"/>
                              <a:pt x="4463288" y="0"/>
                            </a:cubicBezTo>
                            <a:cubicBezTo>
                              <a:pt x="4759524" y="-95069"/>
                              <a:pt x="4927052" y="44879"/>
                              <a:pt x="5257800" y="0"/>
                            </a:cubicBezTo>
                            <a:cubicBezTo>
                              <a:pt x="5588548" y="-44879"/>
                              <a:pt x="5635378" y="45685"/>
                              <a:pt x="5842000" y="0"/>
                            </a:cubicBezTo>
                            <a:cubicBezTo>
                              <a:pt x="6048622" y="-45685"/>
                              <a:pt x="6336244" y="84925"/>
                              <a:pt x="6636512" y="0"/>
                            </a:cubicBezTo>
                            <a:cubicBezTo>
                              <a:pt x="6936780" y="-84925"/>
                              <a:pt x="6983770" y="37784"/>
                              <a:pt x="7115556" y="0"/>
                            </a:cubicBezTo>
                            <a:cubicBezTo>
                              <a:pt x="7247342" y="-37784"/>
                              <a:pt x="7473141" y="52757"/>
                              <a:pt x="7594600" y="0"/>
                            </a:cubicBezTo>
                            <a:cubicBezTo>
                              <a:pt x="7716059" y="-52757"/>
                              <a:pt x="8131150" y="920"/>
                              <a:pt x="8283956" y="0"/>
                            </a:cubicBezTo>
                            <a:cubicBezTo>
                              <a:pt x="8436762" y="-920"/>
                              <a:pt x="8664826" y="24800"/>
                              <a:pt x="8763000" y="0"/>
                            </a:cubicBezTo>
                            <a:cubicBezTo>
                              <a:pt x="8861174" y="-24800"/>
                              <a:pt x="9272964" y="43339"/>
                              <a:pt x="9557512" y="0"/>
                            </a:cubicBezTo>
                            <a:cubicBezTo>
                              <a:pt x="9842060" y="-43339"/>
                              <a:pt x="10044680" y="73864"/>
                              <a:pt x="10515600" y="0"/>
                            </a:cubicBezTo>
                            <a:cubicBezTo>
                              <a:pt x="10548368" y="103379"/>
                              <a:pt x="10510875" y="304329"/>
                              <a:pt x="10515600" y="461665"/>
                            </a:cubicBezTo>
                            <a:cubicBezTo>
                              <a:pt x="10520325" y="619001"/>
                              <a:pt x="10474939" y="747127"/>
                              <a:pt x="10515600" y="923330"/>
                            </a:cubicBezTo>
                            <a:cubicBezTo>
                              <a:pt x="10399439" y="932070"/>
                              <a:pt x="10331252" y="914505"/>
                              <a:pt x="10246868" y="923330"/>
                            </a:cubicBezTo>
                            <a:cubicBezTo>
                              <a:pt x="10162484" y="932155"/>
                              <a:pt x="9809339" y="905452"/>
                              <a:pt x="9452356" y="923330"/>
                            </a:cubicBezTo>
                            <a:cubicBezTo>
                              <a:pt x="9095373" y="941208"/>
                              <a:pt x="9132168" y="870015"/>
                              <a:pt x="8868156" y="923330"/>
                            </a:cubicBezTo>
                            <a:cubicBezTo>
                              <a:pt x="8604144" y="976645"/>
                              <a:pt x="8639053" y="883754"/>
                              <a:pt x="8494268" y="923330"/>
                            </a:cubicBezTo>
                            <a:cubicBezTo>
                              <a:pt x="8349483" y="962906"/>
                              <a:pt x="8097127" y="905448"/>
                              <a:pt x="7910068" y="923330"/>
                            </a:cubicBezTo>
                            <a:cubicBezTo>
                              <a:pt x="7723009" y="941212"/>
                              <a:pt x="7725353" y="893385"/>
                              <a:pt x="7641336" y="923330"/>
                            </a:cubicBezTo>
                            <a:cubicBezTo>
                              <a:pt x="7557319" y="953275"/>
                              <a:pt x="7488607" y="909228"/>
                              <a:pt x="7372604" y="923330"/>
                            </a:cubicBezTo>
                            <a:cubicBezTo>
                              <a:pt x="7256601" y="937432"/>
                              <a:pt x="7013658" y="903202"/>
                              <a:pt x="6788404" y="923330"/>
                            </a:cubicBezTo>
                            <a:cubicBezTo>
                              <a:pt x="6563150" y="943458"/>
                              <a:pt x="6563361" y="901224"/>
                              <a:pt x="6414516" y="923330"/>
                            </a:cubicBezTo>
                            <a:cubicBezTo>
                              <a:pt x="6265671" y="945436"/>
                              <a:pt x="6041726" y="864689"/>
                              <a:pt x="5725160" y="923330"/>
                            </a:cubicBezTo>
                            <a:cubicBezTo>
                              <a:pt x="5408594" y="981971"/>
                              <a:pt x="5519748" y="889372"/>
                              <a:pt x="5351272" y="923330"/>
                            </a:cubicBezTo>
                            <a:cubicBezTo>
                              <a:pt x="5182796" y="957288"/>
                              <a:pt x="4923400" y="848695"/>
                              <a:pt x="4661916" y="923330"/>
                            </a:cubicBezTo>
                            <a:cubicBezTo>
                              <a:pt x="4400432" y="997965"/>
                              <a:pt x="4525198" y="896795"/>
                              <a:pt x="4393184" y="923330"/>
                            </a:cubicBezTo>
                            <a:cubicBezTo>
                              <a:pt x="4261170" y="949865"/>
                              <a:pt x="3975256" y="890035"/>
                              <a:pt x="3703828" y="923330"/>
                            </a:cubicBezTo>
                            <a:cubicBezTo>
                              <a:pt x="3432400" y="956625"/>
                              <a:pt x="3512992" y="892561"/>
                              <a:pt x="3329940" y="923330"/>
                            </a:cubicBezTo>
                            <a:cubicBezTo>
                              <a:pt x="3146888" y="954099"/>
                              <a:pt x="3144326" y="900311"/>
                              <a:pt x="3061208" y="923330"/>
                            </a:cubicBezTo>
                            <a:cubicBezTo>
                              <a:pt x="2978090" y="946349"/>
                              <a:pt x="2869418" y="887018"/>
                              <a:pt x="2687320" y="923330"/>
                            </a:cubicBezTo>
                            <a:cubicBezTo>
                              <a:pt x="2505222" y="959642"/>
                              <a:pt x="2245337" y="858216"/>
                              <a:pt x="1997964" y="923330"/>
                            </a:cubicBezTo>
                            <a:cubicBezTo>
                              <a:pt x="1750591" y="988444"/>
                              <a:pt x="1719917" y="883839"/>
                              <a:pt x="1624076" y="923330"/>
                            </a:cubicBezTo>
                            <a:cubicBezTo>
                              <a:pt x="1528235" y="962821"/>
                              <a:pt x="1426591" y="920741"/>
                              <a:pt x="1355344" y="923330"/>
                            </a:cubicBezTo>
                            <a:cubicBezTo>
                              <a:pt x="1284097" y="925919"/>
                              <a:pt x="1057348" y="910865"/>
                              <a:pt x="981456" y="923330"/>
                            </a:cubicBezTo>
                            <a:cubicBezTo>
                              <a:pt x="905564" y="935795"/>
                              <a:pt x="672252" y="872204"/>
                              <a:pt x="502412" y="923330"/>
                            </a:cubicBezTo>
                            <a:cubicBezTo>
                              <a:pt x="332572" y="974456"/>
                              <a:pt x="217881" y="920472"/>
                              <a:pt x="0" y="923330"/>
                            </a:cubicBezTo>
                            <a:cubicBezTo>
                              <a:pt x="-42630" y="805782"/>
                              <a:pt x="40896" y="690376"/>
                              <a:pt x="0" y="480132"/>
                            </a:cubicBezTo>
                            <a:cubicBezTo>
                              <a:pt x="-40896" y="269888"/>
                              <a:pt x="37570" y="202905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txBody>
              <a:bodyPr wrap="square" lIns="180000" tIns="108000" rIns="180000" bIns="10800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fr-FR" sz="2000" b="1" dirty="0"/>
                  <a:t>Définition 2.2 </a:t>
                </a:r>
                <a:r>
                  <a:rPr lang="fr-FR" sz="2000" dirty="0"/>
                  <a:t>(Suite bornée)</a:t>
                </a:r>
                <a:r>
                  <a:rPr lang="fr-FR" sz="2000" b="1" dirty="0"/>
                  <a:t>. </a:t>
                </a:r>
                <a:r>
                  <a:rPr lang="fr-FR" sz="2000" dirty="0"/>
                  <a:t>Une suite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fr-FR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fr-FR" sz="20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fr-FR" sz="2000" dirty="0"/>
                  <a:t> est dite </a:t>
                </a:r>
                <a:r>
                  <a:rPr lang="fr-FR" sz="2000" i="1" dirty="0"/>
                  <a:t>bornée</a:t>
                </a:r>
                <a:r>
                  <a:rPr lang="fr-FR" sz="2000" dirty="0"/>
                  <a:t> s’il existe </a:t>
                </a:r>
                <a14:m>
                  <m:oMath xmlns:m="http://schemas.openxmlformats.org/officeDocument/2006/math"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fr-FR" sz="2000" dirty="0"/>
                  <a:t> tel que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fr-FR" sz="2000" i="1" smtClean="0"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fr-F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fr-FR" sz="2000" dirty="0"/>
              </a:p>
              <a:p>
                <a:pPr>
                  <a:lnSpc>
                    <a:spcPct val="150000"/>
                  </a:lnSpc>
                </a:pPr>
                <a:r>
                  <a:rPr lang="fr-FR" sz="2000" dirty="0"/>
                  <a:t>pour tout </a:t>
                </a:r>
                <a14:m>
                  <m:oMath xmlns:m="http://schemas.openxmlformats.org/officeDocument/2006/math"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fr-FR" sz="2000" dirty="0"/>
                  <a:t>.</a:t>
                </a:r>
              </a:p>
            </p:txBody>
          </p:sp>
        </mc:Choice>
        <mc:Fallback xmlns="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E037833C-7CD9-5F28-AA31-18B30A4781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90687"/>
                <a:ext cx="10515600" cy="1591685"/>
              </a:xfrm>
              <a:prstGeom prst="roundRect">
                <a:avLst>
                  <a:gd name="adj" fmla="val 5478"/>
                </a:avLst>
              </a:prstGeom>
              <a:blipFill>
                <a:blip r:embed="rId2"/>
                <a:stretch>
                  <a:fillRect b="-1149"/>
                </a:stretch>
              </a:blipFill>
              <a:ln cap="rnd">
                <a:noFill/>
                <a:round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10515600"/>
                          <a:gd name="connsiteY0" fmla="*/ 0 h 923330"/>
                          <a:gd name="connsiteX1" fmla="*/ 584200 w 10515600"/>
                          <a:gd name="connsiteY1" fmla="*/ 0 h 923330"/>
                          <a:gd name="connsiteX2" fmla="*/ 1168400 w 10515600"/>
                          <a:gd name="connsiteY2" fmla="*/ 0 h 923330"/>
                          <a:gd name="connsiteX3" fmla="*/ 1962912 w 10515600"/>
                          <a:gd name="connsiteY3" fmla="*/ 0 h 923330"/>
                          <a:gd name="connsiteX4" fmla="*/ 2441956 w 10515600"/>
                          <a:gd name="connsiteY4" fmla="*/ 0 h 923330"/>
                          <a:gd name="connsiteX5" fmla="*/ 2921000 w 10515600"/>
                          <a:gd name="connsiteY5" fmla="*/ 0 h 923330"/>
                          <a:gd name="connsiteX6" fmla="*/ 3505200 w 10515600"/>
                          <a:gd name="connsiteY6" fmla="*/ 0 h 923330"/>
                          <a:gd name="connsiteX7" fmla="*/ 4194556 w 10515600"/>
                          <a:gd name="connsiteY7" fmla="*/ 0 h 923330"/>
                          <a:gd name="connsiteX8" fmla="*/ 4883912 w 10515600"/>
                          <a:gd name="connsiteY8" fmla="*/ 0 h 923330"/>
                          <a:gd name="connsiteX9" fmla="*/ 5573268 w 10515600"/>
                          <a:gd name="connsiteY9" fmla="*/ 0 h 923330"/>
                          <a:gd name="connsiteX10" fmla="*/ 6367780 w 10515600"/>
                          <a:gd name="connsiteY10" fmla="*/ 0 h 923330"/>
                          <a:gd name="connsiteX11" fmla="*/ 6951980 w 10515600"/>
                          <a:gd name="connsiteY11" fmla="*/ 0 h 923330"/>
                          <a:gd name="connsiteX12" fmla="*/ 7641336 w 10515600"/>
                          <a:gd name="connsiteY12" fmla="*/ 0 h 923330"/>
                          <a:gd name="connsiteX13" fmla="*/ 8225536 w 10515600"/>
                          <a:gd name="connsiteY13" fmla="*/ 0 h 923330"/>
                          <a:gd name="connsiteX14" fmla="*/ 8809736 w 10515600"/>
                          <a:gd name="connsiteY14" fmla="*/ 0 h 923330"/>
                          <a:gd name="connsiteX15" fmla="*/ 9393936 w 10515600"/>
                          <a:gd name="connsiteY15" fmla="*/ 0 h 923330"/>
                          <a:gd name="connsiteX16" fmla="*/ 9662668 w 10515600"/>
                          <a:gd name="connsiteY16" fmla="*/ 0 h 923330"/>
                          <a:gd name="connsiteX17" fmla="*/ 10515600 w 10515600"/>
                          <a:gd name="connsiteY17" fmla="*/ 0 h 923330"/>
                          <a:gd name="connsiteX18" fmla="*/ 10515600 w 10515600"/>
                          <a:gd name="connsiteY18" fmla="*/ 433965 h 923330"/>
                          <a:gd name="connsiteX19" fmla="*/ 10515600 w 10515600"/>
                          <a:gd name="connsiteY19" fmla="*/ 923330 h 923330"/>
                          <a:gd name="connsiteX20" fmla="*/ 10036556 w 10515600"/>
                          <a:gd name="connsiteY20" fmla="*/ 923330 h 923330"/>
                          <a:gd name="connsiteX21" fmla="*/ 9452356 w 10515600"/>
                          <a:gd name="connsiteY21" fmla="*/ 923330 h 923330"/>
                          <a:gd name="connsiteX22" fmla="*/ 9183624 w 10515600"/>
                          <a:gd name="connsiteY22" fmla="*/ 923330 h 923330"/>
                          <a:gd name="connsiteX23" fmla="*/ 8704580 w 10515600"/>
                          <a:gd name="connsiteY23" fmla="*/ 923330 h 923330"/>
                          <a:gd name="connsiteX24" fmla="*/ 8015224 w 10515600"/>
                          <a:gd name="connsiteY24" fmla="*/ 923330 h 923330"/>
                          <a:gd name="connsiteX25" fmla="*/ 7641336 w 10515600"/>
                          <a:gd name="connsiteY25" fmla="*/ 923330 h 923330"/>
                          <a:gd name="connsiteX26" fmla="*/ 6846824 w 10515600"/>
                          <a:gd name="connsiteY26" fmla="*/ 923330 h 923330"/>
                          <a:gd name="connsiteX27" fmla="*/ 6052312 w 10515600"/>
                          <a:gd name="connsiteY27" fmla="*/ 923330 h 923330"/>
                          <a:gd name="connsiteX28" fmla="*/ 5468112 w 10515600"/>
                          <a:gd name="connsiteY28" fmla="*/ 923330 h 923330"/>
                          <a:gd name="connsiteX29" fmla="*/ 4673600 w 10515600"/>
                          <a:gd name="connsiteY29" fmla="*/ 923330 h 923330"/>
                          <a:gd name="connsiteX30" fmla="*/ 4089400 w 10515600"/>
                          <a:gd name="connsiteY30" fmla="*/ 923330 h 923330"/>
                          <a:gd name="connsiteX31" fmla="*/ 3400044 w 10515600"/>
                          <a:gd name="connsiteY31" fmla="*/ 923330 h 923330"/>
                          <a:gd name="connsiteX32" fmla="*/ 3131312 w 10515600"/>
                          <a:gd name="connsiteY32" fmla="*/ 923330 h 923330"/>
                          <a:gd name="connsiteX33" fmla="*/ 2336800 w 10515600"/>
                          <a:gd name="connsiteY33" fmla="*/ 923330 h 923330"/>
                          <a:gd name="connsiteX34" fmla="*/ 1857756 w 10515600"/>
                          <a:gd name="connsiteY34" fmla="*/ 923330 h 923330"/>
                          <a:gd name="connsiteX35" fmla="*/ 1168400 w 10515600"/>
                          <a:gd name="connsiteY35" fmla="*/ 923330 h 923330"/>
                          <a:gd name="connsiteX36" fmla="*/ 899668 w 10515600"/>
                          <a:gd name="connsiteY36" fmla="*/ 923330 h 923330"/>
                          <a:gd name="connsiteX37" fmla="*/ 0 w 10515600"/>
                          <a:gd name="connsiteY37" fmla="*/ 923330 h 923330"/>
                          <a:gd name="connsiteX38" fmla="*/ 0 w 10515600"/>
                          <a:gd name="connsiteY38" fmla="*/ 470898 h 923330"/>
                          <a:gd name="connsiteX39" fmla="*/ 0 w 10515600"/>
                          <a:gd name="connsiteY39" fmla="*/ 0 h 92333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  <a:cxn ang="0">
                            <a:pos x="connsiteX29" y="connsiteY29"/>
                          </a:cxn>
                          <a:cxn ang="0">
                            <a:pos x="connsiteX30" y="connsiteY30"/>
                          </a:cxn>
                          <a:cxn ang="0">
                            <a:pos x="connsiteX31" y="connsiteY31"/>
                          </a:cxn>
                          <a:cxn ang="0">
                            <a:pos x="connsiteX32" y="connsiteY32"/>
                          </a:cxn>
                          <a:cxn ang="0">
                            <a:pos x="connsiteX33" y="connsiteY33"/>
                          </a:cxn>
                          <a:cxn ang="0">
                            <a:pos x="connsiteX34" y="connsiteY34"/>
                          </a:cxn>
                          <a:cxn ang="0">
                            <a:pos x="connsiteX35" y="connsiteY35"/>
                          </a:cxn>
                          <a:cxn ang="0">
                            <a:pos x="connsiteX36" y="connsiteY36"/>
                          </a:cxn>
                          <a:cxn ang="0">
                            <a:pos x="connsiteX37" y="connsiteY37"/>
                          </a:cxn>
                          <a:cxn ang="0">
                            <a:pos x="connsiteX38" y="connsiteY38"/>
                          </a:cxn>
                          <a:cxn ang="0">
                            <a:pos x="connsiteX39" y="connsiteY39"/>
                          </a:cxn>
                        </a:cxnLst>
                        <a:rect l="l" t="t" r="r" b="b"/>
                        <a:pathLst>
                          <a:path w="10515600" h="923330" fill="none" extrusionOk="0">
                            <a:moveTo>
                              <a:pt x="0" y="0"/>
                            </a:moveTo>
                            <a:cubicBezTo>
                              <a:pt x="290523" y="-42900"/>
                              <a:pt x="409329" y="26254"/>
                              <a:pt x="584200" y="0"/>
                            </a:cubicBezTo>
                            <a:cubicBezTo>
                              <a:pt x="759071" y="-26254"/>
                              <a:pt x="1045140" y="32594"/>
                              <a:pt x="1168400" y="0"/>
                            </a:cubicBezTo>
                            <a:cubicBezTo>
                              <a:pt x="1291660" y="-32594"/>
                              <a:pt x="1797982" y="85772"/>
                              <a:pt x="1962912" y="0"/>
                            </a:cubicBezTo>
                            <a:cubicBezTo>
                              <a:pt x="2127842" y="-85772"/>
                              <a:pt x="2309375" y="38378"/>
                              <a:pt x="2441956" y="0"/>
                            </a:cubicBezTo>
                            <a:cubicBezTo>
                              <a:pt x="2574537" y="-38378"/>
                              <a:pt x="2809983" y="30342"/>
                              <a:pt x="2921000" y="0"/>
                            </a:cubicBezTo>
                            <a:cubicBezTo>
                              <a:pt x="3032017" y="-30342"/>
                              <a:pt x="3381055" y="6432"/>
                              <a:pt x="3505200" y="0"/>
                            </a:cubicBezTo>
                            <a:cubicBezTo>
                              <a:pt x="3629345" y="-6432"/>
                              <a:pt x="3906481" y="42761"/>
                              <a:pt x="4194556" y="0"/>
                            </a:cubicBezTo>
                            <a:cubicBezTo>
                              <a:pt x="4482631" y="-42761"/>
                              <a:pt x="4624607" y="80955"/>
                              <a:pt x="4883912" y="0"/>
                            </a:cubicBezTo>
                            <a:cubicBezTo>
                              <a:pt x="5143217" y="-80955"/>
                              <a:pt x="5352263" y="60894"/>
                              <a:pt x="5573268" y="0"/>
                            </a:cubicBezTo>
                            <a:cubicBezTo>
                              <a:pt x="5794273" y="-60894"/>
                              <a:pt x="6012927" y="38307"/>
                              <a:pt x="6367780" y="0"/>
                            </a:cubicBezTo>
                            <a:cubicBezTo>
                              <a:pt x="6722633" y="-38307"/>
                              <a:pt x="6745406" y="14017"/>
                              <a:pt x="6951980" y="0"/>
                            </a:cubicBezTo>
                            <a:cubicBezTo>
                              <a:pt x="7158554" y="-14017"/>
                              <a:pt x="7360576" y="46115"/>
                              <a:pt x="7641336" y="0"/>
                            </a:cubicBezTo>
                            <a:cubicBezTo>
                              <a:pt x="7922096" y="-46115"/>
                              <a:pt x="7985464" y="68194"/>
                              <a:pt x="8225536" y="0"/>
                            </a:cubicBezTo>
                            <a:cubicBezTo>
                              <a:pt x="8465608" y="-68194"/>
                              <a:pt x="8596547" y="65291"/>
                              <a:pt x="8809736" y="0"/>
                            </a:cubicBezTo>
                            <a:cubicBezTo>
                              <a:pt x="9022925" y="-65291"/>
                              <a:pt x="9258175" y="31774"/>
                              <a:pt x="9393936" y="0"/>
                            </a:cubicBezTo>
                            <a:cubicBezTo>
                              <a:pt x="9529697" y="-31774"/>
                              <a:pt x="9590866" y="4755"/>
                              <a:pt x="9662668" y="0"/>
                            </a:cubicBezTo>
                            <a:cubicBezTo>
                              <a:pt x="9734470" y="-4755"/>
                              <a:pt x="10304741" y="51366"/>
                              <a:pt x="10515600" y="0"/>
                            </a:cubicBezTo>
                            <a:cubicBezTo>
                              <a:pt x="10550740" y="183888"/>
                              <a:pt x="10503818" y="342677"/>
                              <a:pt x="10515600" y="433965"/>
                            </a:cubicBezTo>
                            <a:cubicBezTo>
                              <a:pt x="10527382" y="525254"/>
                              <a:pt x="10492385" y="802568"/>
                              <a:pt x="10515600" y="923330"/>
                            </a:cubicBezTo>
                            <a:cubicBezTo>
                              <a:pt x="10416947" y="927517"/>
                              <a:pt x="10222035" y="914208"/>
                              <a:pt x="10036556" y="923330"/>
                            </a:cubicBezTo>
                            <a:cubicBezTo>
                              <a:pt x="9851077" y="932452"/>
                              <a:pt x="9671494" y="894096"/>
                              <a:pt x="9452356" y="923330"/>
                            </a:cubicBezTo>
                            <a:cubicBezTo>
                              <a:pt x="9233218" y="952564"/>
                              <a:pt x="9249980" y="918021"/>
                              <a:pt x="9183624" y="923330"/>
                            </a:cubicBezTo>
                            <a:cubicBezTo>
                              <a:pt x="9117268" y="928639"/>
                              <a:pt x="8830603" y="915914"/>
                              <a:pt x="8704580" y="923330"/>
                            </a:cubicBezTo>
                            <a:cubicBezTo>
                              <a:pt x="8578557" y="930746"/>
                              <a:pt x="8154142" y="915488"/>
                              <a:pt x="8015224" y="923330"/>
                            </a:cubicBezTo>
                            <a:cubicBezTo>
                              <a:pt x="7876306" y="931172"/>
                              <a:pt x="7776256" y="910639"/>
                              <a:pt x="7641336" y="923330"/>
                            </a:cubicBezTo>
                            <a:cubicBezTo>
                              <a:pt x="7506416" y="936021"/>
                              <a:pt x="7201580" y="837893"/>
                              <a:pt x="6846824" y="923330"/>
                            </a:cubicBezTo>
                            <a:cubicBezTo>
                              <a:pt x="6492068" y="1008767"/>
                              <a:pt x="6404820" y="857178"/>
                              <a:pt x="6052312" y="923330"/>
                            </a:cubicBezTo>
                            <a:cubicBezTo>
                              <a:pt x="5699804" y="989482"/>
                              <a:pt x="5587069" y="879957"/>
                              <a:pt x="5468112" y="923330"/>
                            </a:cubicBezTo>
                            <a:cubicBezTo>
                              <a:pt x="5349155" y="966703"/>
                              <a:pt x="4883004" y="903052"/>
                              <a:pt x="4673600" y="923330"/>
                            </a:cubicBezTo>
                            <a:cubicBezTo>
                              <a:pt x="4464196" y="943608"/>
                              <a:pt x="4263313" y="858671"/>
                              <a:pt x="4089400" y="923330"/>
                            </a:cubicBezTo>
                            <a:cubicBezTo>
                              <a:pt x="3915487" y="987989"/>
                              <a:pt x="3552424" y="863759"/>
                              <a:pt x="3400044" y="923330"/>
                            </a:cubicBezTo>
                            <a:cubicBezTo>
                              <a:pt x="3247664" y="982901"/>
                              <a:pt x="3255766" y="904077"/>
                              <a:pt x="3131312" y="923330"/>
                            </a:cubicBezTo>
                            <a:cubicBezTo>
                              <a:pt x="3006858" y="942583"/>
                              <a:pt x="2709667" y="886994"/>
                              <a:pt x="2336800" y="923330"/>
                            </a:cubicBezTo>
                            <a:cubicBezTo>
                              <a:pt x="1963933" y="959666"/>
                              <a:pt x="2024532" y="896301"/>
                              <a:pt x="1857756" y="923330"/>
                            </a:cubicBezTo>
                            <a:cubicBezTo>
                              <a:pt x="1690980" y="950359"/>
                              <a:pt x="1445886" y="902460"/>
                              <a:pt x="1168400" y="923330"/>
                            </a:cubicBezTo>
                            <a:cubicBezTo>
                              <a:pt x="890914" y="944200"/>
                              <a:pt x="1024968" y="915421"/>
                              <a:pt x="899668" y="923330"/>
                            </a:cubicBezTo>
                            <a:cubicBezTo>
                              <a:pt x="774368" y="931239"/>
                              <a:pt x="286906" y="824822"/>
                              <a:pt x="0" y="923330"/>
                            </a:cubicBezTo>
                            <a:cubicBezTo>
                              <a:pt x="-46134" y="771615"/>
                              <a:pt x="32347" y="625511"/>
                              <a:pt x="0" y="470898"/>
                            </a:cubicBezTo>
                            <a:cubicBezTo>
                              <a:pt x="-32347" y="316285"/>
                              <a:pt x="41243" y="208343"/>
                              <a:pt x="0" y="0"/>
                            </a:cubicBezTo>
                            <a:close/>
                          </a:path>
                          <a:path w="10515600" h="923330" stroke="0" extrusionOk="0">
                            <a:moveTo>
                              <a:pt x="0" y="0"/>
                            </a:moveTo>
                            <a:cubicBezTo>
                              <a:pt x="117769" y="-54612"/>
                              <a:pt x="363642" y="16397"/>
                              <a:pt x="479044" y="0"/>
                            </a:cubicBezTo>
                            <a:cubicBezTo>
                              <a:pt x="594446" y="-16397"/>
                              <a:pt x="677892" y="18700"/>
                              <a:pt x="747776" y="0"/>
                            </a:cubicBezTo>
                            <a:cubicBezTo>
                              <a:pt x="817660" y="-18700"/>
                              <a:pt x="1147191" y="42425"/>
                              <a:pt x="1542288" y="0"/>
                            </a:cubicBezTo>
                            <a:cubicBezTo>
                              <a:pt x="1937385" y="-42425"/>
                              <a:pt x="1903667" y="55036"/>
                              <a:pt x="2021332" y="0"/>
                            </a:cubicBezTo>
                            <a:cubicBezTo>
                              <a:pt x="2138997" y="-55036"/>
                              <a:pt x="2261555" y="30614"/>
                              <a:pt x="2500376" y="0"/>
                            </a:cubicBezTo>
                            <a:cubicBezTo>
                              <a:pt x="2739197" y="-30614"/>
                              <a:pt x="2992326" y="934"/>
                              <a:pt x="3294888" y="0"/>
                            </a:cubicBezTo>
                            <a:cubicBezTo>
                              <a:pt x="3597450" y="-934"/>
                              <a:pt x="3536470" y="20588"/>
                              <a:pt x="3668776" y="0"/>
                            </a:cubicBezTo>
                            <a:cubicBezTo>
                              <a:pt x="3801082" y="-20588"/>
                              <a:pt x="4167052" y="95069"/>
                              <a:pt x="4463288" y="0"/>
                            </a:cubicBezTo>
                            <a:cubicBezTo>
                              <a:pt x="4759524" y="-95069"/>
                              <a:pt x="4927052" y="44879"/>
                              <a:pt x="5257800" y="0"/>
                            </a:cubicBezTo>
                            <a:cubicBezTo>
                              <a:pt x="5588548" y="-44879"/>
                              <a:pt x="5635378" y="45685"/>
                              <a:pt x="5842000" y="0"/>
                            </a:cubicBezTo>
                            <a:cubicBezTo>
                              <a:pt x="6048622" y="-45685"/>
                              <a:pt x="6336244" y="84925"/>
                              <a:pt x="6636512" y="0"/>
                            </a:cubicBezTo>
                            <a:cubicBezTo>
                              <a:pt x="6936780" y="-84925"/>
                              <a:pt x="6983770" y="37784"/>
                              <a:pt x="7115556" y="0"/>
                            </a:cubicBezTo>
                            <a:cubicBezTo>
                              <a:pt x="7247342" y="-37784"/>
                              <a:pt x="7473141" y="52757"/>
                              <a:pt x="7594600" y="0"/>
                            </a:cubicBezTo>
                            <a:cubicBezTo>
                              <a:pt x="7716059" y="-52757"/>
                              <a:pt x="8131150" y="920"/>
                              <a:pt x="8283956" y="0"/>
                            </a:cubicBezTo>
                            <a:cubicBezTo>
                              <a:pt x="8436762" y="-920"/>
                              <a:pt x="8664826" y="24800"/>
                              <a:pt x="8763000" y="0"/>
                            </a:cubicBezTo>
                            <a:cubicBezTo>
                              <a:pt x="8861174" y="-24800"/>
                              <a:pt x="9272964" y="43339"/>
                              <a:pt x="9557512" y="0"/>
                            </a:cubicBezTo>
                            <a:cubicBezTo>
                              <a:pt x="9842060" y="-43339"/>
                              <a:pt x="10044680" y="73864"/>
                              <a:pt x="10515600" y="0"/>
                            </a:cubicBezTo>
                            <a:cubicBezTo>
                              <a:pt x="10548368" y="103379"/>
                              <a:pt x="10510875" y="304329"/>
                              <a:pt x="10515600" y="461665"/>
                            </a:cubicBezTo>
                            <a:cubicBezTo>
                              <a:pt x="10520325" y="619001"/>
                              <a:pt x="10474939" y="747127"/>
                              <a:pt x="10515600" y="923330"/>
                            </a:cubicBezTo>
                            <a:cubicBezTo>
                              <a:pt x="10399439" y="932070"/>
                              <a:pt x="10331252" y="914505"/>
                              <a:pt x="10246868" y="923330"/>
                            </a:cubicBezTo>
                            <a:cubicBezTo>
                              <a:pt x="10162484" y="932155"/>
                              <a:pt x="9809339" y="905452"/>
                              <a:pt x="9452356" y="923330"/>
                            </a:cubicBezTo>
                            <a:cubicBezTo>
                              <a:pt x="9095373" y="941208"/>
                              <a:pt x="9132168" y="870015"/>
                              <a:pt x="8868156" y="923330"/>
                            </a:cubicBezTo>
                            <a:cubicBezTo>
                              <a:pt x="8604144" y="976645"/>
                              <a:pt x="8639053" y="883754"/>
                              <a:pt x="8494268" y="923330"/>
                            </a:cubicBezTo>
                            <a:cubicBezTo>
                              <a:pt x="8349483" y="962906"/>
                              <a:pt x="8097127" y="905448"/>
                              <a:pt x="7910068" y="923330"/>
                            </a:cubicBezTo>
                            <a:cubicBezTo>
                              <a:pt x="7723009" y="941212"/>
                              <a:pt x="7725353" y="893385"/>
                              <a:pt x="7641336" y="923330"/>
                            </a:cubicBezTo>
                            <a:cubicBezTo>
                              <a:pt x="7557319" y="953275"/>
                              <a:pt x="7488607" y="909228"/>
                              <a:pt x="7372604" y="923330"/>
                            </a:cubicBezTo>
                            <a:cubicBezTo>
                              <a:pt x="7256601" y="937432"/>
                              <a:pt x="7013658" y="903202"/>
                              <a:pt x="6788404" y="923330"/>
                            </a:cubicBezTo>
                            <a:cubicBezTo>
                              <a:pt x="6563150" y="943458"/>
                              <a:pt x="6563361" y="901224"/>
                              <a:pt x="6414516" y="923330"/>
                            </a:cubicBezTo>
                            <a:cubicBezTo>
                              <a:pt x="6265671" y="945436"/>
                              <a:pt x="6041726" y="864689"/>
                              <a:pt x="5725160" y="923330"/>
                            </a:cubicBezTo>
                            <a:cubicBezTo>
                              <a:pt x="5408594" y="981971"/>
                              <a:pt x="5519748" y="889372"/>
                              <a:pt x="5351272" y="923330"/>
                            </a:cubicBezTo>
                            <a:cubicBezTo>
                              <a:pt x="5182796" y="957288"/>
                              <a:pt x="4923400" y="848695"/>
                              <a:pt x="4661916" y="923330"/>
                            </a:cubicBezTo>
                            <a:cubicBezTo>
                              <a:pt x="4400432" y="997965"/>
                              <a:pt x="4525198" y="896795"/>
                              <a:pt x="4393184" y="923330"/>
                            </a:cubicBezTo>
                            <a:cubicBezTo>
                              <a:pt x="4261170" y="949865"/>
                              <a:pt x="3975256" y="890035"/>
                              <a:pt x="3703828" y="923330"/>
                            </a:cubicBezTo>
                            <a:cubicBezTo>
                              <a:pt x="3432400" y="956625"/>
                              <a:pt x="3512992" y="892561"/>
                              <a:pt x="3329940" y="923330"/>
                            </a:cubicBezTo>
                            <a:cubicBezTo>
                              <a:pt x="3146888" y="954099"/>
                              <a:pt x="3144326" y="900311"/>
                              <a:pt x="3061208" y="923330"/>
                            </a:cubicBezTo>
                            <a:cubicBezTo>
                              <a:pt x="2978090" y="946349"/>
                              <a:pt x="2869418" y="887018"/>
                              <a:pt x="2687320" y="923330"/>
                            </a:cubicBezTo>
                            <a:cubicBezTo>
                              <a:pt x="2505222" y="959642"/>
                              <a:pt x="2245337" y="858216"/>
                              <a:pt x="1997964" y="923330"/>
                            </a:cubicBezTo>
                            <a:cubicBezTo>
                              <a:pt x="1750591" y="988444"/>
                              <a:pt x="1719917" y="883839"/>
                              <a:pt x="1624076" y="923330"/>
                            </a:cubicBezTo>
                            <a:cubicBezTo>
                              <a:pt x="1528235" y="962821"/>
                              <a:pt x="1426591" y="920741"/>
                              <a:pt x="1355344" y="923330"/>
                            </a:cubicBezTo>
                            <a:cubicBezTo>
                              <a:pt x="1284097" y="925919"/>
                              <a:pt x="1057348" y="910865"/>
                              <a:pt x="981456" y="923330"/>
                            </a:cubicBezTo>
                            <a:cubicBezTo>
                              <a:pt x="905564" y="935795"/>
                              <a:pt x="672252" y="872204"/>
                              <a:pt x="502412" y="923330"/>
                            </a:cubicBezTo>
                            <a:cubicBezTo>
                              <a:pt x="332572" y="974456"/>
                              <a:pt x="217881" y="920472"/>
                              <a:pt x="0" y="923330"/>
                            </a:cubicBezTo>
                            <a:cubicBezTo>
                              <a:pt x="-42630" y="805782"/>
                              <a:pt x="40896" y="690376"/>
                              <a:pt x="0" y="480132"/>
                            </a:cubicBezTo>
                            <a:cubicBezTo>
                              <a:pt x="-40896" y="269888"/>
                              <a:pt x="37570" y="202905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Image 8">
            <a:extLst>
              <a:ext uri="{FF2B5EF4-FFF2-40B4-BE49-F238E27FC236}">
                <a16:creationId xmlns:a16="http://schemas.microsoft.com/office/drawing/2014/main" id="{8F152175-A9F6-BFEC-165E-E960A23267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506834"/>
            <a:ext cx="5047033" cy="303207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91CEF425-83D9-1311-5CE6-214FF14E403D}"/>
                  </a:ext>
                </a:extLst>
              </p:cNvPr>
              <p:cNvSpPr txBox="1"/>
              <p:nvPr/>
            </p:nvSpPr>
            <p:spPr>
              <a:xfrm>
                <a:off x="5885233" y="4099543"/>
                <a:ext cx="5468567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fr-FR" dirty="0"/>
                  <a:t>La suite de Fibonacci est non-bornée puisque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+1≥…≥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91CEF425-83D9-1311-5CE6-214FF14E40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5233" y="4099543"/>
                <a:ext cx="5468567" cy="923330"/>
              </a:xfrm>
              <a:prstGeom prst="rect">
                <a:avLst/>
              </a:prstGeom>
              <a:blipFill>
                <a:blip r:embed="rId4"/>
                <a:stretch>
                  <a:fillRect l="-89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210194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174C9D4-432E-8A0F-BC24-C8B68F5C3A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Suites bornées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D886FF7-C32B-E62F-7F37-D09B96D27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95ECC-A52F-4E8E-B7E5-F2BA37CF0F8B}" type="slidenum">
              <a:rPr lang="fr-FR" smtClean="0"/>
              <a:t>17</a:t>
            </a:fld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E037833C-7CD9-5F28-AA31-18B30A478154}"/>
                  </a:ext>
                </a:extLst>
              </p:cNvPr>
              <p:cNvSpPr txBox="1"/>
              <p:nvPr/>
            </p:nvSpPr>
            <p:spPr>
              <a:xfrm>
                <a:off x="838200" y="1690687"/>
                <a:ext cx="10515600" cy="1591685"/>
              </a:xfrm>
              <a:prstGeom prst="roundRect">
                <a:avLst>
                  <a:gd name="adj" fmla="val 5478"/>
                </a:avLst>
              </a:prstGeom>
              <a:solidFill>
                <a:srgbClr val="F2F2F2"/>
              </a:solidFill>
              <a:ln cap="rnd">
                <a:noFill/>
                <a:round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10515600"/>
                          <a:gd name="connsiteY0" fmla="*/ 0 h 923330"/>
                          <a:gd name="connsiteX1" fmla="*/ 584200 w 10515600"/>
                          <a:gd name="connsiteY1" fmla="*/ 0 h 923330"/>
                          <a:gd name="connsiteX2" fmla="*/ 1168400 w 10515600"/>
                          <a:gd name="connsiteY2" fmla="*/ 0 h 923330"/>
                          <a:gd name="connsiteX3" fmla="*/ 1962912 w 10515600"/>
                          <a:gd name="connsiteY3" fmla="*/ 0 h 923330"/>
                          <a:gd name="connsiteX4" fmla="*/ 2441956 w 10515600"/>
                          <a:gd name="connsiteY4" fmla="*/ 0 h 923330"/>
                          <a:gd name="connsiteX5" fmla="*/ 2921000 w 10515600"/>
                          <a:gd name="connsiteY5" fmla="*/ 0 h 923330"/>
                          <a:gd name="connsiteX6" fmla="*/ 3505200 w 10515600"/>
                          <a:gd name="connsiteY6" fmla="*/ 0 h 923330"/>
                          <a:gd name="connsiteX7" fmla="*/ 4194556 w 10515600"/>
                          <a:gd name="connsiteY7" fmla="*/ 0 h 923330"/>
                          <a:gd name="connsiteX8" fmla="*/ 4883912 w 10515600"/>
                          <a:gd name="connsiteY8" fmla="*/ 0 h 923330"/>
                          <a:gd name="connsiteX9" fmla="*/ 5573268 w 10515600"/>
                          <a:gd name="connsiteY9" fmla="*/ 0 h 923330"/>
                          <a:gd name="connsiteX10" fmla="*/ 6367780 w 10515600"/>
                          <a:gd name="connsiteY10" fmla="*/ 0 h 923330"/>
                          <a:gd name="connsiteX11" fmla="*/ 6951980 w 10515600"/>
                          <a:gd name="connsiteY11" fmla="*/ 0 h 923330"/>
                          <a:gd name="connsiteX12" fmla="*/ 7641336 w 10515600"/>
                          <a:gd name="connsiteY12" fmla="*/ 0 h 923330"/>
                          <a:gd name="connsiteX13" fmla="*/ 8225536 w 10515600"/>
                          <a:gd name="connsiteY13" fmla="*/ 0 h 923330"/>
                          <a:gd name="connsiteX14" fmla="*/ 8809736 w 10515600"/>
                          <a:gd name="connsiteY14" fmla="*/ 0 h 923330"/>
                          <a:gd name="connsiteX15" fmla="*/ 9393936 w 10515600"/>
                          <a:gd name="connsiteY15" fmla="*/ 0 h 923330"/>
                          <a:gd name="connsiteX16" fmla="*/ 9662668 w 10515600"/>
                          <a:gd name="connsiteY16" fmla="*/ 0 h 923330"/>
                          <a:gd name="connsiteX17" fmla="*/ 10515600 w 10515600"/>
                          <a:gd name="connsiteY17" fmla="*/ 0 h 923330"/>
                          <a:gd name="connsiteX18" fmla="*/ 10515600 w 10515600"/>
                          <a:gd name="connsiteY18" fmla="*/ 433965 h 923330"/>
                          <a:gd name="connsiteX19" fmla="*/ 10515600 w 10515600"/>
                          <a:gd name="connsiteY19" fmla="*/ 923330 h 923330"/>
                          <a:gd name="connsiteX20" fmla="*/ 10036556 w 10515600"/>
                          <a:gd name="connsiteY20" fmla="*/ 923330 h 923330"/>
                          <a:gd name="connsiteX21" fmla="*/ 9452356 w 10515600"/>
                          <a:gd name="connsiteY21" fmla="*/ 923330 h 923330"/>
                          <a:gd name="connsiteX22" fmla="*/ 9183624 w 10515600"/>
                          <a:gd name="connsiteY22" fmla="*/ 923330 h 923330"/>
                          <a:gd name="connsiteX23" fmla="*/ 8704580 w 10515600"/>
                          <a:gd name="connsiteY23" fmla="*/ 923330 h 923330"/>
                          <a:gd name="connsiteX24" fmla="*/ 8015224 w 10515600"/>
                          <a:gd name="connsiteY24" fmla="*/ 923330 h 923330"/>
                          <a:gd name="connsiteX25" fmla="*/ 7641336 w 10515600"/>
                          <a:gd name="connsiteY25" fmla="*/ 923330 h 923330"/>
                          <a:gd name="connsiteX26" fmla="*/ 6846824 w 10515600"/>
                          <a:gd name="connsiteY26" fmla="*/ 923330 h 923330"/>
                          <a:gd name="connsiteX27" fmla="*/ 6052312 w 10515600"/>
                          <a:gd name="connsiteY27" fmla="*/ 923330 h 923330"/>
                          <a:gd name="connsiteX28" fmla="*/ 5468112 w 10515600"/>
                          <a:gd name="connsiteY28" fmla="*/ 923330 h 923330"/>
                          <a:gd name="connsiteX29" fmla="*/ 4673600 w 10515600"/>
                          <a:gd name="connsiteY29" fmla="*/ 923330 h 923330"/>
                          <a:gd name="connsiteX30" fmla="*/ 4089400 w 10515600"/>
                          <a:gd name="connsiteY30" fmla="*/ 923330 h 923330"/>
                          <a:gd name="connsiteX31" fmla="*/ 3400044 w 10515600"/>
                          <a:gd name="connsiteY31" fmla="*/ 923330 h 923330"/>
                          <a:gd name="connsiteX32" fmla="*/ 3131312 w 10515600"/>
                          <a:gd name="connsiteY32" fmla="*/ 923330 h 923330"/>
                          <a:gd name="connsiteX33" fmla="*/ 2336800 w 10515600"/>
                          <a:gd name="connsiteY33" fmla="*/ 923330 h 923330"/>
                          <a:gd name="connsiteX34" fmla="*/ 1857756 w 10515600"/>
                          <a:gd name="connsiteY34" fmla="*/ 923330 h 923330"/>
                          <a:gd name="connsiteX35" fmla="*/ 1168400 w 10515600"/>
                          <a:gd name="connsiteY35" fmla="*/ 923330 h 923330"/>
                          <a:gd name="connsiteX36" fmla="*/ 899668 w 10515600"/>
                          <a:gd name="connsiteY36" fmla="*/ 923330 h 923330"/>
                          <a:gd name="connsiteX37" fmla="*/ 0 w 10515600"/>
                          <a:gd name="connsiteY37" fmla="*/ 923330 h 923330"/>
                          <a:gd name="connsiteX38" fmla="*/ 0 w 10515600"/>
                          <a:gd name="connsiteY38" fmla="*/ 470898 h 923330"/>
                          <a:gd name="connsiteX39" fmla="*/ 0 w 10515600"/>
                          <a:gd name="connsiteY39" fmla="*/ 0 h 92333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  <a:cxn ang="0">
                            <a:pos x="connsiteX29" y="connsiteY29"/>
                          </a:cxn>
                          <a:cxn ang="0">
                            <a:pos x="connsiteX30" y="connsiteY30"/>
                          </a:cxn>
                          <a:cxn ang="0">
                            <a:pos x="connsiteX31" y="connsiteY31"/>
                          </a:cxn>
                          <a:cxn ang="0">
                            <a:pos x="connsiteX32" y="connsiteY32"/>
                          </a:cxn>
                          <a:cxn ang="0">
                            <a:pos x="connsiteX33" y="connsiteY33"/>
                          </a:cxn>
                          <a:cxn ang="0">
                            <a:pos x="connsiteX34" y="connsiteY34"/>
                          </a:cxn>
                          <a:cxn ang="0">
                            <a:pos x="connsiteX35" y="connsiteY35"/>
                          </a:cxn>
                          <a:cxn ang="0">
                            <a:pos x="connsiteX36" y="connsiteY36"/>
                          </a:cxn>
                          <a:cxn ang="0">
                            <a:pos x="connsiteX37" y="connsiteY37"/>
                          </a:cxn>
                          <a:cxn ang="0">
                            <a:pos x="connsiteX38" y="connsiteY38"/>
                          </a:cxn>
                          <a:cxn ang="0">
                            <a:pos x="connsiteX39" y="connsiteY39"/>
                          </a:cxn>
                        </a:cxnLst>
                        <a:rect l="l" t="t" r="r" b="b"/>
                        <a:pathLst>
                          <a:path w="10515600" h="923330" fill="none" extrusionOk="0">
                            <a:moveTo>
                              <a:pt x="0" y="0"/>
                            </a:moveTo>
                            <a:cubicBezTo>
                              <a:pt x="290523" y="-42900"/>
                              <a:pt x="409329" y="26254"/>
                              <a:pt x="584200" y="0"/>
                            </a:cubicBezTo>
                            <a:cubicBezTo>
                              <a:pt x="759071" y="-26254"/>
                              <a:pt x="1045140" y="32594"/>
                              <a:pt x="1168400" y="0"/>
                            </a:cubicBezTo>
                            <a:cubicBezTo>
                              <a:pt x="1291660" y="-32594"/>
                              <a:pt x="1797982" y="85772"/>
                              <a:pt x="1962912" y="0"/>
                            </a:cubicBezTo>
                            <a:cubicBezTo>
                              <a:pt x="2127842" y="-85772"/>
                              <a:pt x="2309375" y="38378"/>
                              <a:pt x="2441956" y="0"/>
                            </a:cubicBezTo>
                            <a:cubicBezTo>
                              <a:pt x="2574537" y="-38378"/>
                              <a:pt x="2809983" y="30342"/>
                              <a:pt x="2921000" y="0"/>
                            </a:cubicBezTo>
                            <a:cubicBezTo>
                              <a:pt x="3032017" y="-30342"/>
                              <a:pt x="3381055" y="6432"/>
                              <a:pt x="3505200" y="0"/>
                            </a:cubicBezTo>
                            <a:cubicBezTo>
                              <a:pt x="3629345" y="-6432"/>
                              <a:pt x="3906481" y="42761"/>
                              <a:pt x="4194556" y="0"/>
                            </a:cubicBezTo>
                            <a:cubicBezTo>
                              <a:pt x="4482631" y="-42761"/>
                              <a:pt x="4624607" y="80955"/>
                              <a:pt x="4883912" y="0"/>
                            </a:cubicBezTo>
                            <a:cubicBezTo>
                              <a:pt x="5143217" y="-80955"/>
                              <a:pt x="5352263" y="60894"/>
                              <a:pt x="5573268" y="0"/>
                            </a:cubicBezTo>
                            <a:cubicBezTo>
                              <a:pt x="5794273" y="-60894"/>
                              <a:pt x="6012927" y="38307"/>
                              <a:pt x="6367780" y="0"/>
                            </a:cubicBezTo>
                            <a:cubicBezTo>
                              <a:pt x="6722633" y="-38307"/>
                              <a:pt x="6745406" y="14017"/>
                              <a:pt x="6951980" y="0"/>
                            </a:cubicBezTo>
                            <a:cubicBezTo>
                              <a:pt x="7158554" y="-14017"/>
                              <a:pt x="7360576" y="46115"/>
                              <a:pt x="7641336" y="0"/>
                            </a:cubicBezTo>
                            <a:cubicBezTo>
                              <a:pt x="7922096" y="-46115"/>
                              <a:pt x="7985464" y="68194"/>
                              <a:pt x="8225536" y="0"/>
                            </a:cubicBezTo>
                            <a:cubicBezTo>
                              <a:pt x="8465608" y="-68194"/>
                              <a:pt x="8596547" y="65291"/>
                              <a:pt x="8809736" y="0"/>
                            </a:cubicBezTo>
                            <a:cubicBezTo>
                              <a:pt x="9022925" y="-65291"/>
                              <a:pt x="9258175" y="31774"/>
                              <a:pt x="9393936" y="0"/>
                            </a:cubicBezTo>
                            <a:cubicBezTo>
                              <a:pt x="9529697" y="-31774"/>
                              <a:pt x="9590866" y="4755"/>
                              <a:pt x="9662668" y="0"/>
                            </a:cubicBezTo>
                            <a:cubicBezTo>
                              <a:pt x="9734470" y="-4755"/>
                              <a:pt x="10304741" y="51366"/>
                              <a:pt x="10515600" y="0"/>
                            </a:cubicBezTo>
                            <a:cubicBezTo>
                              <a:pt x="10550740" y="183888"/>
                              <a:pt x="10503818" y="342677"/>
                              <a:pt x="10515600" y="433965"/>
                            </a:cubicBezTo>
                            <a:cubicBezTo>
                              <a:pt x="10527382" y="525254"/>
                              <a:pt x="10492385" y="802568"/>
                              <a:pt x="10515600" y="923330"/>
                            </a:cubicBezTo>
                            <a:cubicBezTo>
                              <a:pt x="10416947" y="927517"/>
                              <a:pt x="10222035" y="914208"/>
                              <a:pt x="10036556" y="923330"/>
                            </a:cubicBezTo>
                            <a:cubicBezTo>
                              <a:pt x="9851077" y="932452"/>
                              <a:pt x="9671494" y="894096"/>
                              <a:pt x="9452356" y="923330"/>
                            </a:cubicBezTo>
                            <a:cubicBezTo>
                              <a:pt x="9233218" y="952564"/>
                              <a:pt x="9249980" y="918021"/>
                              <a:pt x="9183624" y="923330"/>
                            </a:cubicBezTo>
                            <a:cubicBezTo>
                              <a:pt x="9117268" y="928639"/>
                              <a:pt x="8830603" y="915914"/>
                              <a:pt x="8704580" y="923330"/>
                            </a:cubicBezTo>
                            <a:cubicBezTo>
                              <a:pt x="8578557" y="930746"/>
                              <a:pt x="8154142" y="915488"/>
                              <a:pt x="8015224" y="923330"/>
                            </a:cubicBezTo>
                            <a:cubicBezTo>
                              <a:pt x="7876306" y="931172"/>
                              <a:pt x="7776256" y="910639"/>
                              <a:pt x="7641336" y="923330"/>
                            </a:cubicBezTo>
                            <a:cubicBezTo>
                              <a:pt x="7506416" y="936021"/>
                              <a:pt x="7201580" y="837893"/>
                              <a:pt x="6846824" y="923330"/>
                            </a:cubicBezTo>
                            <a:cubicBezTo>
                              <a:pt x="6492068" y="1008767"/>
                              <a:pt x="6404820" y="857178"/>
                              <a:pt x="6052312" y="923330"/>
                            </a:cubicBezTo>
                            <a:cubicBezTo>
                              <a:pt x="5699804" y="989482"/>
                              <a:pt x="5587069" y="879957"/>
                              <a:pt x="5468112" y="923330"/>
                            </a:cubicBezTo>
                            <a:cubicBezTo>
                              <a:pt x="5349155" y="966703"/>
                              <a:pt x="4883004" y="903052"/>
                              <a:pt x="4673600" y="923330"/>
                            </a:cubicBezTo>
                            <a:cubicBezTo>
                              <a:pt x="4464196" y="943608"/>
                              <a:pt x="4263313" y="858671"/>
                              <a:pt x="4089400" y="923330"/>
                            </a:cubicBezTo>
                            <a:cubicBezTo>
                              <a:pt x="3915487" y="987989"/>
                              <a:pt x="3552424" y="863759"/>
                              <a:pt x="3400044" y="923330"/>
                            </a:cubicBezTo>
                            <a:cubicBezTo>
                              <a:pt x="3247664" y="982901"/>
                              <a:pt x="3255766" y="904077"/>
                              <a:pt x="3131312" y="923330"/>
                            </a:cubicBezTo>
                            <a:cubicBezTo>
                              <a:pt x="3006858" y="942583"/>
                              <a:pt x="2709667" y="886994"/>
                              <a:pt x="2336800" y="923330"/>
                            </a:cubicBezTo>
                            <a:cubicBezTo>
                              <a:pt x="1963933" y="959666"/>
                              <a:pt x="2024532" y="896301"/>
                              <a:pt x="1857756" y="923330"/>
                            </a:cubicBezTo>
                            <a:cubicBezTo>
                              <a:pt x="1690980" y="950359"/>
                              <a:pt x="1445886" y="902460"/>
                              <a:pt x="1168400" y="923330"/>
                            </a:cubicBezTo>
                            <a:cubicBezTo>
                              <a:pt x="890914" y="944200"/>
                              <a:pt x="1024968" y="915421"/>
                              <a:pt x="899668" y="923330"/>
                            </a:cubicBezTo>
                            <a:cubicBezTo>
                              <a:pt x="774368" y="931239"/>
                              <a:pt x="286906" y="824822"/>
                              <a:pt x="0" y="923330"/>
                            </a:cubicBezTo>
                            <a:cubicBezTo>
                              <a:pt x="-46134" y="771615"/>
                              <a:pt x="32347" y="625511"/>
                              <a:pt x="0" y="470898"/>
                            </a:cubicBezTo>
                            <a:cubicBezTo>
                              <a:pt x="-32347" y="316285"/>
                              <a:pt x="41243" y="208343"/>
                              <a:pt x="0" y="0"/>
                            </a:cubicBezTo>
                            <a:close/>
                          </a:path>
                          <a:path w="10515600" h="923330" stroke="0" extrusionOk="0">
                            <a:moveTo>
                              <a:pt x="0" y="0"/>
                            </a:moveTo>
                            <a:cubicBezTo>
                              <a:pt x="117769" y="-54612"/>
                              <a:pt x="363642" y="16397"/>
                              <a:pt x="479044" y="0"/>
                            </a:cubicBezTo>
                            <a:cubicBezTo>
                              <a:pt x="594446" y="-16397"/>
                              <a:pt x="677892" y="18700"/>
                              <a:pt x="747776" y="0"/>
                            </a:cubicBezTo>
                            <a:cubicBezTo>
                              <a:pt x="817660" y="-18700"/>
                              <a:pt x="1147191" y="42425"/>
                              <a:pt x="1542288" y="0"/>
                            </a:cubicBezTo>
                            <a:cubicBezTo>
                              <a:pt x="1937385" y="-42425"/>
                              <a:pt x="1903667" y="55036"/>
                              <a:pt x="2021332" y="0"/>
                            </a:cubicBezTo>
                            <a:cubicBezTo>
                              <a:pt x="2138997" y="-55036"/>
                              <a:pt x="2261555" y="30614"/>
                              <a:pt x="2500376" y="0"/>
                            </a:cubicBezTo>
                            <a:cubicBezTo>
                              <a:pt x="2739197" y="-30614"/>
                              <a:pt x="2992326" y="934"/>
                              <a:pt x="3294888" y="0"/>
                            </a:cubicBezTo>
                            <a:cubicBezTo>
                              <a:pt x="3597450" y="-934"/>
                              <a:pt x="3536470" y="20588"/>
                              <a:pt x="3668776" y="0"/>
                            </a:cubicBezTo>
                            <a:cubicBezTo>
                              <a:pt x="3801082" y="-20588"/>
                              <a:pt x="4167052" y="95069"/>
                              <a:pt x="4463288" y="0"/>
                            </a:cubicBezTo>
                            <a:cubicBezTo>
                              <a:pt x="4759524" y="-95069"/>
                              <a:pt x="4927052" y="44879"/>
                              <a:pt x="5257800" y="0"/>
                            </a:cubicBezTo>
                            <a:cubicBezTo>
                              <a:pt x="5588548" y="-44879"/>
                              <a:pt x="5635378" y="45685"/>
                              <a:pt x="5842000" y="0"/>
                            </a:cubicBezTo>
                            <a:cubicBezTo>
                              <a:pt x="6048622" y="-45685"/>
                              <a:pt x="6336244" y="84925"/>
                              <a:pt x="6636512" y="0"/>
                            </a:cubicBezTo>
                            <a:cubicBezTo>
                              <a:pt x="6936780" y="-84925"/>
                              <a:pt x="6983770" y="37784"/>
                              <a:pt x="7115556" y="0"/>
                            </a:cubicBezTo>
                            <a:cubicBezTo>
                              <a:pt x="7247342" y="-37784"/>
                              <a:pt x="7473141" y="52757"/>
                              <a:pt x="7594600" y="0"/>
                            </a:cubicBezTo>
                            <a:cubicBezTo>
                              <a:pt x="7716059" y="-52757"/>
                              <a:pt x="8131150" y="920"/>
                              <a:pt x="8283956" y="0"/>
                            </a:cubicBezTo>
                            <a:cubicBezTo>
                              <a:pt x="8436762" y="-920"/>
                              <a:pt x="8664826" y="24800"/>
                              <a:pt x="8763000" y="0"/>
                            </a:cubicBezTo>
                            <a:cubicBezTo>
                              <a:pt x="8861174" y="-24800"/>
                              <a:pt x="9272964" y="43339"/>
                              <a:pt x="9557512" y="0"/>
                            </a:cubicBezTo>
                            <a:cubicBezTo>
                              <a:pt x="9842060" y="-43339"/>
                              <a:pt x="10044680" y="73864"/>
                              <a:pt x="10515600" y="0"/>
                            </a:cubicBezTo>
                            <a:cubicBezTo>
                              <a:pt x="10548368" y="103379"/>
                              <a:pt x="10510875" y="304329"/>
                              <a:pt x="10515600" y="461665"/>
                            </a:cubicBezTo>
                            <a:cubicBezTo>
                              <a:pt x="10520325" y="619001"/>
                              <a:pt x="10474939" y="747127"/>
                              <a:pt x="10515600" y="923330"/>
                            </a:cubicBezTo>
                            <a:cubicBezTo>
                              <a:pt x="10399439" y="932070"/>
                              <a:pt x="10331252" y="914505"/>
                              <a:pt x="10246868" y="923330"/>
                            </a:cubicBezTo>
                            <a:cubicBezTo>
                              <a:pt x="10162484" y="932155"/>
                              <a:pt x="9809339" y="905452"/>
                              <a:pt x="9452356" y="923330"/>
                            </a:cubicBezTo>
                            <a:cubicBezTo>
                              <a:pt x="9095373" y="941208"/>
                              <a:pt x="9132168" y="870015"/>
                              <a:pt x="8868156" y="923330"/>
                            </a:cubicBezTo>
                            <a:cubicBezTo>
                              <a:pt x="8604144" y="976645"/>
                              <a:pt x="8639053" y="883754"/>
                              <a:pt x="8494268" y="923330"/>
                            </a:cubicBezTo>
                            <a:cubicBezTo>
                              <a:pt x="8349483" y="962906"/>
                              <a:pt x="8097127" y="905448"/>
                              <a:pt x="7910068" y="923330"/>
                            </a:cubicBezTo>
                            <a:cubicBezTo>
                              <a:pt x="7723009" y="941212"/>
                              <a:pt x="7725353" y="893385"/>
                              <a:pt x="7641336" y="923330"/>
                            </a:cubicBezTo>
                            <a:cubicBezTo>
                              <a:pt x="7557319" y="953275"/>
                              <a:pt x="7488607" y="909228"/>
                              <a:pt x="7372604" y="923330"/>
                            </a:cubicBezTo>
                            <a:cubicBezTo>
                              <a:pt x="7256601" y="937432"/>
                              <a:pt x="7013658" y="903202"/>
                              <a:pt x="6788404" y="923330"/>
                            </a:cubicBezTo>
                            <a:cubicBezTo>
                              <a:pt x="6563150" y="943458"/>
                              <a:pt x="6563361" y="901224"/>
                              <a:pt x="6414516" y="923330"/>
                            </a:cubicBezTo>
                            <a:cubicBezTo>
                              <a:pt x="6265671" y="945436"/>
                              <a:pt x="6041726" y="864689"/>
                              <a:pt x="5725160" y="923330"/>
                            </a:cubicBezTo>
                            <a:cubicBezTo>
                              <a:pt x="5408594" y="981971"/>
                              <a:pt x="5519748" y="889372"/>
                              <a:pt x="5351272" y="923330"/>
                            </a:cubicBezTo>
                            <a:cubicBezTo>
                              <a:pt x="5182796" y="957288"/>
                              <a:pt x="4923400" y="848695"/>
                              <a:pt x="4661916" y="923330"/>
                            </a:cubicBezTo>
                            <a:cubicBezTo>
                              <a:pt x="4400432" y="997965"/>
                              <a:pt x="4525198" y="896795"/>
                              <a:pt x="4393184" y="923330"/>
                            </a:cubicBezTo>
                            <a:cubicBezTo>
                              <a:pt x="4261170" y="949865"/>
                              <a:pt x="3975256" y="890035"/>
                              <a:pt x="3703828" y="923330"/>
                            </a:cubicBezTo>
                            <a:cubicBezTo>
                              <a:pt x="3432400" y="956625"/>
                              <a:pt x="3512992" y="892561"/>
                              <a:pt x="3329940" y="923330"/>
                            </a:cubicBezTo>
                            <a:cubicBezTo>
                              <a:pt x="3146888" y="954099"/>
                              <a:pt x="3144326" y="900311"/>
                              <a:pt x="3061208" y="923330"/>
                            </a:cubicBezTo>
                            <a:cubicBezTo>
                              <a:pt x="2978090" y="946349"/>
                              <a:pt x="2869418" y="887018"/>
                              <a:pt x="2687320" y="923330"/>
                            </a:cubicBezTo>
                            <a:cubicBezTo>
                              <a:pt x="2505222" y="959642"/>
                              <a:pt x="2245337" y="858216"/>
                              <a:pt x="1997964" y="923330"/>
                            </a:cubicBezTo>
                            <a:cubicBezTo>
                              <a:pt x="1750591" y="988444"/>
                              <a:pt x="1719917" y="883839"/>
                              <a:pt x="1624076" y="923330"/>
                            </a:cubicBezTo>
                            <a:cubicBezTo>
                              <a:pt x="1528235" y="962821"/>
                              <a:pt x="1426591" y="920741"/>
                              <a:pt x="1355344" y="923330"/>
                            </a:cubicBezTo>
                            <a:cubicBezTo>
                              <a:pt x="1284097" y="925919"/>
                              <a:pt x="1057348" y="910865"/>
                              <a:pt x="981456" y="923330"/>
                            </a:cubicBezTo>
                            <a:cubicBezTo>
                              <a:pt x="905564" y="935795"/>
                              <a:pt x="672252" y="872204"/>
                              <a:pt x="502412" y="923330"/>
                            </a:cubicBezTo>
                            <a:cubicBezTo>
                              <a:pt x="332572" y="974456"/>
                              <a:pt x="217881" y="920472"/>
                              <a:pt x="0" y="923330"/>
                            </a:cubicBezTo>
                            <a:cubicBezTo>
                              <a:pt x="-42630" y="805782"/>
                              <a:pt x="40896" y="690376"/>
                              <a:pt x="0" y="480132"/>
                            </a:cubicBezTo>
                            <a:cubicBezTo>
                              <a:pt x="-40896" y="269888"/>
                              <a:pt x="37570" y="202905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txBody>
              <a:bodyPr wrap="square" lIns="180000" tIns="108000" rIns="180000" bIns="10800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fr-FR" sz="2000" b="1" dirty="0"/>
                  <a:t>Définition 2.2 </a:t>
                </a:r>
                <a:r>
                  <a:rPr lang="fr-FR" sz="2000" dirty="0"/>
                  <a:t>(Suite bornée)</a:t>
                </a:r>
                <a:r>
                  <a:rPr lang="fr-FR" sz="2000" b="1" dirty="0"/>
                  <a:t>. </a:t>
                </a:r>
                <a:r>
                  <a:rPr lang="fr-FR" sz="2000" dirty="0"/>
                  <a:t>Une suite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fr-FR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fr-FR" sz="20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fr-FR" sz="2000" dirty="0"/>
                  <a:t> est dite </a:t>
                </a:r>
                <a:r>
                  <a:rPr lang="fr-FR" sz="2000" i="1" dirty="0"/>
                  <a:t>bornée</a:t>
                </a:r>
                <a:r>
                  <a:rPr lang="fr-FR" sz="2000" dirty="0"/>
                  <a:t> s’il existe </a:t>
                </a:r>
                <a14:m>
                  <m:oMath xmlns:m="http://schemas.openxmlformats.org/officeDocument/2006/math"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fr-FR" sz="2000" dirty="0"/>
                  <a:t> tel que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fr-FR" sz="2000" i="1" smtClean="0"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fr-F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fr-FR" sz="2000" dirty="0"/>
              </a:p>
              <a:p>
                <a:pPr>
                  <a:lnSpc>
                    <a:spcPct val="150000"/>
                  </a:lnSpc>
                </a:pPr>
                <a:r>
                  <a:rPr lang="fr-FR" sz="2000" dirty="0"/>
                  <a:t>pour tout </a:t>
                </a:r>
                <a14:m>
                  <m:oMath xmlns:m="http://schemas.openxmlformats.org/officeDocument/2006/math"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fr-FR" sz="2000" dirty="0"/>
                  <a:t>.</a:t>
                </a:r>
              </a:p>
            </p:txBody>
          </p:sp>
        </mc:Choice>
        <mc:Fallback xmlns="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E037833C-7CD9-5F28-AA31-18B30A4781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90687"/>
                <a:ext cx="10515600" cy="1591685"/>
              </a:xfrm>
              <a:prstGeom prst="roundRect">
                <a:avLst>
                  <a:gd name="adj" fmla="val 5478"/>
                </a:avLst>
              </a:prstGeom>
              <a:blipFill>
                <a:blip r:embed="rId2"/>
                <a:stretch>
                  <a:fillRect b="-1149"/>
                </a:stretch>
              </a:blipFill>
              <a:ln cap="rnd">
                <a:noFill/>
                <a:round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10515600"/>
                          <a:gd name="connsiteY0" fmla="*/ 0 h 923330"/>
                          <a:gd name="connsiteX1" fmla="*/ 584200 w 10515600"/>
                          <a:gd name="connsiteY1" fmla="*/ 0 h 923330"/>
                          <a:gd name="connsiteX2" fmla="*/ 1168400 w 10515600"/>
                          <a:gd name="connsiteY2" fmla="*/ 0 h 923330"/>
                          <a:gd name="connsiteX3" fmla="*/ 1962912 w 10515600"/>
                          <a:gd name="connsiteY3" fmla="*/ 0 h 923330"/>
                          <a:gd name="connsiteX4" fmla="*/ 2441956 w 10515600"/>
                          <a:gd name="connsiteY4" fmla="*/ 0 h 923330"/>
                          <a:gd name="connsiteX5" fmla="*/ 2921000 w 10515600"/>
                          <a:gd name="connsiteY5" fmla="*/ 0 h 923330"/>
                          <a:gd name="connsiteX6" fmla="*/ 3505200 w 10515600"/>
                          <a:gd name="connsiteY6" fmla="*/ 0 h 923330"/>
                          <a:gd name="connsiteX7" fmla="*/ 4194556 w 10515600"/>
                          <a:gd name="connsiteY7" fmla="*/ 0 h 923330"/>
                          <a:gd name="connsiteX8" fmla="*/ 4883912 w 10515600"/>
                          <a:gd name="connsiteY8" fmla="*/ 0 h 923330"/>
                          <a:gd name="connsiteX9" fmla="*/ 5573268 w 10515600"/>
                          <a:gd name="connsiteY9" fmla="*/ 0 h 923330"/>
                          <a:gd name="connsiteX10" fmla="*/ 6367780 w 10515600"/>
                          <a:gd name="connsiteY10" fmla="*/ 0 h 923330"/>
                          <a:gd name="connsiteX11" fmla="*/ 6951980 w 10515600"/>
                          <a:gd name="connsiteY11" fmla="*/ 0 h 923330"/>
                          <a:gd name="connsiteX12" fmla="*/ 7641336 w 10515600"/>
                          <a:gd name="connsiteY12" fmla="*/ 0 h 923330"/>
                          <a:gd name="connsiteX13" fmla="*/ 8225536 w 10515600"/>
                          <a:gd name="connsiteY13" fmla="*/ 0 h 923330"/>
                          <a:gd name="connsiteX14" fmla="*/ 8809736 w 10515600"/>
                          <a:gd name="connsiteY14" fmla="*/ 0 h 923330"/>
                          <a:gd name="connsiteX15" fmla="*/ 9393936 w 10515600"/>
                          <a:gd name="connsiteY15" fmla="*/ 0 h 923330"/>
                          <a:gd name="connsiteX16" fmla="*/ 9662668 w 10515600"/>
                          <a:gd name="connsiteY16" fmla="*/ 0 h 923330"/>
                          <a:gd name="connsiteX17" fmla="*/ 10515600 w 10515600"/>
                          <a:gd name="connsiteY17" fmla="*/ 0 h 923330"/>
                          <a:gd name="connsiteX18" fmla="*/ 10515600 w 10515600"/>
                          <a:gd name="connsiteY18" fmla="*/ 433965 h 923330"/>
                          <a:gd name="connsiteX19" fmla="*/ 10515600 w 10515600"/>
                          <a:gd name="connsiteY19" fmla="*/ 923330 h 923330"/>
                          <a:gd name="connsiteX20" fmla="*/ 10036556 w 10515600"/>
                          <a:gd name="connsiteY20" fmla="*/ 923330 h 923330"/>
                          <a:gd name="connsiteX21" fmla="*/ 9452356 w 10515600"/>
                          <a:gd name="connsiteY21" fmla="*/ 923330 h 923330"/>
                          <a:gd name="connsiteX22" fmla="*/ 9183624 w 10515600"/>
                          <a:gd name="connsiteY22" fmla="*/ 923330 h 923330"/>
                          <a:gd name="connsiteX23" fmla="*/ 8704580 w 10515600"/>
                          <a:gd name="connsiteY23" fmla="*/ 923330 h 923330"/>
                          <a:gd name="connsiteX24" fmla="*/ 8015224 w 10515600"/>
                          <a:gd name="connsiteY24" fmla="*/ 923330 h 923330"/>
                          <a:gd name="connsiteX25" fmla="*/ 7641336 w 10515600"/>
                          <a:gd name="connsiteY25" fmla="*/ 923330 h 923330"/>
                          <a:gd name="connsiteX26" fmla="*/ 6846824 w 10515600"/>
                          <a:gd name="connsiteY26" fmla="*/ 923330 h 923330"/>
                          <a:gd name="connsiteX27" fmla="*/ 6052312 w 10515600"/>
                          <a:gd name="connsiteY27" fmla="*/ 923330 h 923330"/>
                          <a:gd name="connsiteX28" fmla="*/ 5468112 w 10515600"/>
                          <a:gd name="connsiteY28" fmla="*/ 923330 h 923330"/>
                          <a:gd name="connsiteX29" fmla="*/ 4673600 w 10515600"/>
                          <a:gd name="connsiteY29" fmla="*/ 923330 h 923330"/>
                          <a:gd name="connsiteX30" fmla="*/ 4089400 w 10515600"/>
                          <a:gd name="connsiteY30" fmla="*/ 923330 h 923330"/>
                          <a:gd name="connsiteX31" fmla="*/ 3400044 w 10515600"/>
                          <a:gd name="connsiteY31" fmla="*/ 923330 h 923330"/>
                          <a:gd name="connsiteX32" fmla="*/ 3131312 w 10515600"/>
                          <a:gd name="connsiteY32" fmla="*/ 923330 h 923330"/>
                          <a:gd name="connsiteX33" fmla="*/ 2336800 w 10515600"/>
                          <a:gd name="connsiteY33" fmla="*/ 923330 h 923330"/>
                          <a:gd name="connsiteX34" fmla="*/ 1857756 w 10515600"/>
                          <a:gd name="connsiteY34" fmla="*/ 923330 h 923330"/>
                          <a:gd name="connsiteX35" fmla="*/ 1168400 w 10515600"/>
                          <a:gd name="connsiteY35" fmla="*/ 923330 h 923330"/>
                          <a:gd name="connsiteX36" fmla="*/ 899668 w 10515600"/>
                          <a:gd name="connsiteY36" fmla="*/ 923330 h 923330"/>
                          <a:gd name="connsiteX37" fmla="*/ 0 w 10515600"/>
                          <a:gd name="connsiteY37" fmla="*/ 923330 h 923330"/>
                          <a:gd name="connsiteX38" fmla="*/ 0 w 10515600"/>
                          <a:gd name="connsiteY38" fmla="*/ 470898 h 923330"/>
                          <a:gd name="connsiteX39" fmla="*/ 0 w 10515600"/>
                          <a:gd name="connsiteY39" fmla="*/ 0 h 92333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  <a:cxn ang="0">
                            <a:pos x="connsiteX29" y="connsiteY29"/>
                          </a:cxn>
                          <a:cxn ang="0">
                            <a:pos x="connsiteX30" y="connsiteY30"/>
                          </a:cxn>
                          <a:cxn ang="0">
                            <a:pos x="connsiteX31" y="connsiteY31"/>
                          </a:cxn>
                          <a:cxn ang="0">
                            <a:pos x="connsiteX32" y="connsiteY32"/>
                          </a:cxn>
                          <a:cxn ang="0">
                            <a:pos x="connsiteX33" y="connsiteY33"/>
                          </a:cxn>
                          <a:cxn ang="0">
                            <a:pos x="connsiteX34" y="connsiteY34"/>
                          </a:cxn>
                          <a:cxn ang="0">
                            <a:pos x="connsiteX35" y="connsiteY35"/>
                          </a:cxn>
                          <a:cxn ang="0">
                            <a:pos x="connsiteX36" y="connsiteY36"/>
                          </a:cxn>
                          <a:cxn ang="0">
                            <a:pos x="connsiteX37" y="connsiteY37"/>
                          </a:cxn>
                          <a:cxn ang="0">
                            <a:pos x="connsiteX38" y="connsiteY38"/>
                          </a:cxn>
                          <a:cxn ang="0">
                            <a:pos x="connsiteX39" y="connsiteY39"/>
                          </a:cxn>
                        </a:cxnLst>
                        <a:rect l="l" t="t" r="r" b="b"/>
                        <a:pathLst>
                          <a:path w="10515600" h="923330" fill="none" extrusionOk="0">
                            <a:moveTo>
                              <a:pt x="0" y="0"/>
                            </a:moveTo>
                            <a:cubicBezTo>
                              <a:pt x="290523" y="-42900"/>
                              <a:pt x="409329" y="26254"/>
                              <a:pt x="584200" y="0"/>
                            </a:cubicBezTo>
                            <a:cubicBezTo>
                              <a:pt x="759071" y="-26254"/>
                              <a:pt x="1045140" y="32594"/>
                              <a:pt x="1168400" y="0"/>
                            </a:cubicBezTo>
                            <a:cubicBezTo>
                              <a:pt x="1291660" y="-32594"/>
                              <a:pt x="1797982" y="85772"/>
                              <a:pt x="1962912" y="0"/>
                            </a:cubicBezTo>
                            <a:cubicBezTo>
                              <a:pt x="2127842" y="-85772"/>
                              <a:pt x="2309375" y="38378"/>
                              <a:pt x="2441956" y="0"/>
                            </a:cubicBezTo>
                            <a:cubicBezTo>
                              <a:pt x="2574537" y="-38378"/>
                              <a:pt x="2809983" y="30342"/>
                              <a:pt x="2921000" y="0"/>
                            </a:cubicBezTo>
                            <a:cubicBezTo>
                              <a:pt x="3032017" y="-30342"/>
                              <a:pt x="3381055" y="6432"/>
                              <a:pt x="3505200" y="0"/>
                            </a:cubicBezTo>
                            <a:cubicBezTo>
                              <a:pt x="3629345" y="-6432"/>
                              <a:pt x="3906481" y="42761"/>
                              <a:pt x="4194556" y="0"/>
                            </a:cubicBezTo>
                            <a:cubicBezTo>
                              <a:pt x="4482631" y="-42761"/>
                              <a:pt x="4624607" y="80955"/>
                              <a:pt x="4883912" y="0"/>
                            </a:cubicBezTo>
                            <a:cubicBezTo>
                              <a:pt x="5143217" y="-80955"/>
                              <a:pt x="5352263" y="60894"/>
                              <a:pt x="5573268" y="0"/>
                            </a:cubicBezTo>
                            <a:cubicBezTo>
                              <a:pt x="5794273" y="-60894"/>
                              <a:pt x="6012927" y="38307"/>
                              <a:pt x="6367780" y="0"/>
                            </a:cubicBezTo>
                            <a:cubicBezTo>
                              <a:pt x="6722633" y="-38307"/>
                              <a:pt x="6745406" y="14017"/>
                              <a:pt x="6951980" y="0"/>
                            </a:cubicBezTo>
                            <a:cubicBezTo>
                              <a:pt x="7158554" y="-14017"/>
                              <a:pt x="7360576" y="46115"/>
                              <a:pt x="7641336" y="0"/>
                            </a:cubicBezTo>
                            <a:cubicBezTo>
                              <a:pt x="7922096" y="-46115"/>
                              <a:pt x="7985464" y="68194"/>
                              <a:pt x="8225536" y="0"/>
                            </a:cubicBezTo>
                            <a:cubicBezTo>
                              <a:pt x="8465608" y="-68194"/>
                              <a:pt x="8596547" y="65291"/>
                              <a:pt x="8809736" y="0"/>
                            </a:cubicBezTo>
                            <a:cubicBezTo>
                              <a:pt x="9022925" y="-65291"/>
                              <a:pt x="9258175" y="31774"/>
                              <a:pt x="9393936" y="0"/>
                            </a:cubicBezTo>
                            <a:cubicBezTo>
                              <a:pt x="9529697" y="-31774"/>
                              <a:pt x="9590866" y="4755"/>
                              <a:pt x="9662668" y="0"/>
                            </a:cubicBezTo>
                            <a:cubicBezTo>
                              <a:pt x="9734470" y="-4755"/>
                              <a:pt x="10304741" y="51366"/>
                              <a:pt x="10515600" y="0"/>
                            </a:cubicBezTo>
                            <a:cubicBezTo>
                              <a:pt x="10550740" y="183888"/>
                              <a:pt x="10503818" y="342677"/>
                              <a:pt x="10515600" y="433965"/>
                            </a:cubicBezTo>
                            <a:cubicBezTo>
                              <a:pt x="10527382" y="525254"/>
                              <a:pt x="10492385" y="802568"/>
                              <a:pt x="10515600" y="923330"/>
                            </a:cubicBezTo>
                            <a:cubicBezTo>
                              <a:pt x="10416947" y="927517"/>
                              <a:pt x="10222035" y="914208"/>
                              <a:pt x="10036556" y="923330"/>
                            </a:cubicBezTo>
                            <a:cubicBezTo>
                              <a:pt x="9851077" y="932452"/>
                              <a:pt x="9671494" y="894096"/>
                              <a:pt x="9452356" y="923330"/>
                            </a:cubicBezTo>
                            <a:cubicBezTo>
                              <a:pt x="9233218" y="952564"/>
                              <a:pt x="9249980" y="918021"/>
                              <a:pt x="9183624" y="923330"/>
                            </a:cubicBezTo>
                            <a:cubicBezTo>
                              <a:pt x="9117268" y="928639"/>
                              <a:pt x="8830603" y="915914"/>
                              <a:pt x="8704580" y="923330"/>
                            </a:cubicBezTo>
                            <a:cubicBezTo>
                              <a:pt x="8578557" y="930746"/>
                              <a:pt x="8154142" y="915488"/>
                              <a:pt x="8015224" y="923330"/>
                            </a:cubicBezTo>
                            <a:cubicBezTo>
                              <a:pt x="7876306" y="931172"/>
                              <a:pt x="7776256" y="910639"/>
                              <a:pt x="7641336" y="923330"/>
                            </a:cubicBezTo>
                            <a:cubicBezTo>
                              <a:pt x="7506416" y="936021"/>
                              <a:pt x="7201580" y="837893"/>
                              <a:pt x="6846824" y="923330"/>
                            </a:cubicBezTo>
                            <a:cubicBezTo>
                              <a:pt x="6492068" y="1008767"/>
                              <a:pt x="6404820" y="857178"/>
                              <a:pt x="6052312" y="923330"/>
                            </a:cubicBezTo>
                            <a:cubicBezTo>
                              <a:pt x="5699804" y="989482"/>
                              <a:pt x="5587069" y="879957"/>
                              <a:pt x="5468112" y="923330"/>
                            </a:cubicBezTo>
                            <a:cubicBezTo>
                              <a:pt x="5349155" y="966703"/>
                              <a:pt x="4883004" y="903052"/>
                              <a:pt x="4673600" y="923330"/>
                            </a:cubicBezTo>
                            <a:cubicBezTo>
                              <a:pt x="4464196" y="943608"/>
                              <a:pt x="4263313" y="858671"/>
                              <a:pt x="4089400" y="923330"/>
                            </a:cubicBezTo>
                            <a:cubicBezTo>
                              <a:pt x="3915487" y="987989"/>
                              <a:pt x="3552424" y="863759"/>
                              <a:pt x="3400044" y="923330"/>
                            </a:cubicBezTo>
                            <a:cubicBezTo>
                              <a:pt x="3247664" y="982901"/>
                              <a:pt x="3255766" y="904077"/>
                              <a:pt x="3131312" y="923330"/>
                            </a:cubicBezTo>
                            <a:cubicBezTo>
                              <a:pt x="3006858" y="942583"/>
                              <a:pt x="2709667" y="886994"/>
                              <a:pt x="2336800" y="923330"/>
                            </a:cubicBezTo>
                            <a:cubicBezTo>
                              <a:pt x="1963933" y="959666"/>
                              <a:pt x="2024532" y="896301"/>
                              <a:pt x="1857756" y="923330"/>
                            </a:cubicBezTo>
                            <a:cubicBezTo>
                              <a:pt x="1690980" y="950359"/>
                              <a:pt x="1445886" y="902460"/>
                              <a:pt x="1168400" y="923330"/>
                            </a:cubicBezTo>
                            <a:cubicBezTo>
                              <a:pt x="890914" y="944200"/>
                              <a:pt x="1024968" y="915421"/>
                              <a:pt x="899668" y="923330"/>
                            </a:cubicBezTo>
                            <a:cubicBezTo>
                              <a:pt x="774368" y="931239"/>
                              <a:pt x="286906" y="824822"/>
                              <a:pt x="0" y="923330"/>
                            </a:cubicBezTo>
                            <a:cubicBezTo>
                              <a:pt x="-46134" y="771615"/>
                              <a:pt x="32347" y="625511"/>
                              <a:pt x="0" y="470898"/>
                            </a:cubicBezTo>
                            <a:cubicBezTo>
                              <a:pt x="-32347" y="316285"/>
                              <a:pt x="41243" y="208343"/>
                              <a:pt x="0" y="0"/>
                            </a:cubicBezTo>
                            <a:close/>
                          </a:path>
                          <a:path w="10515600" h="923330" stroke="0" extrusionOk="0">
                            <a:moveTo>
                              <a:pt x="0" y="0"/>
                            </a:moveTo>
                            <a:cubicBezTo>
                              <a:pt x="117769" y="-54612"/>
                              <a:pt x="363642" y="16397"/>
                              <a:pt x="479044" y="0"/>
                            </a:cubicBezTo>
                            <a:cubicBezTo>
                              <a:pt x="594446" y="-16397"/>
                              <a:pt x="677892" y="18700"/>
                              <a:pt x="747776" y="0"/>
                            </a:cubicBezTo>
                            <a:cubicBezTo>
                              <a:pt x="817660" y="-18700"/>
                              <a:pt x="1147191" y="42425"/>
                              <a:pt x="1542288" y="0"/>
                            </a:cubicBezTo>
                            <a:cubicBezTo>
                              <a:pt x="1937385" y="-42425"/>
                              <a:pt x="1903667" y="55036"/>
                              <a:pt x="2021332" y="0"/>
                            </a:cubicBezTo>
                            <a:cubicBezTo>
                              <a:pt x="2138997" y="-55036"/>
                              <a:pt x="2261555" y="30614"/>
                              <a:pt x="2500376" y="0"/>
                            </a:cubicBezTo>
                            <a:cubicBezTo>
                              <a:pt x="2739197" y="-30614"/>
                              <a:pt x="2992326" y="934"/>
                              <a:pt x="3294888" y="0"/>
                            </a:cubicBezTo>
                            <a:cubicBezTo>
                              <a:pt x="3597450" y="-934"/>
                              <a:pt x="3536470" y="20588"/>
                              <a:pt x="3668776" y="0"/>
                            </a:cubicBezTo>
                            <a:cubicBezTo>
                              <a:pt x="3801082" y="-20588"/>
                              <a:pt x="4167052" y="95069"/>
                              <a:pt x="4463288" y="0"/>
                            </a:cubicBezTo>
                            <a:cubicBezTo>
                              <a:pt x="4759524" y="-95069"/>
                              <a:pt x="4927052" y="44879"/>
                              <a:pt x="5257800" y="0"/>
                            </a:cubicBezTo>
                            <a:cubicBezTo>
                              <a:pt x="5588548" y="-44879"/>
                              <a:pt x="5635378" y="45685"/>
                              <a:pt x="5842000" y="0"/>
                            </a:cubicBezTo>
                            <a:cubicBezTo>
                              <a:pt x="6048622" y="-45685"/>
                              <a:pt x="6336244" y="84925"/>
                              <a:pt x="6636512" y="0"/>
                            </a:cubicBezTo>
                            <a:cubicBezTo>
                              <a:pt x="6936780" y="-84925"/>
                              <a:pt x="6983770" y="37784"/>
                              <a:pt x="7115556" y="0"/>
                            </a:cubicBezTo>
                            <a:cubicBezTo>
                              <a:pt x="7247342" y="-37784"/>
                              <a:pt x="7473141" y="52757"/>
                              <a:pt x="7594600" y="0"/>
                            </a:cubicBezTo>
                            <a:cubicBezTo>
                              <a:pt x="7716059" y="-52757"/>
                              <a:pt x="8131150" y="920"/>
                              <a:pt x="8283956" y="0"/>
                            </a:cubicBezTo>
                            <a:cubicBezTo>
                              <a:pt x="8436762" y="-920"/>
                              <a:pt x="8664826" y="24800"/>
                              <a:pt x="8763000" y="0"/>
                            </a:cubicBezTo>
                            <a:cubicBezTo>
                              <a:pt x="8861174" y="-24800"/>
                              <a:pt x="9272964" y="43339"/>
                              <a:pt x="9557512" y="0"/>
                            </a:cubicBezTo>
                            <a:cubicBezTo>
                              <a:pt x="9842060" y="-43339"/>
                              <a:pt x="10044680" y="73864"/>
                              <a:pt x="10515600" y="0"/>
                            </a:cubicBezTo>
                            <a:cubicBezTo>
                              <a:pt x="10548368" y="103379"/>
                              <a:pt x="10510875" y="304329"/>
                              <a:pt x="10515600" y="461665"/>
                            </a:cubicBezTo>
                            <a:cubicBezTo>
                              <a:pt x="10520325" y="619001"/>
                              <a:pt x="10474939" y="747127"/>
                              <a:pt x="10515600" y="923330"/>
                            </a:cubicBezTo>
                            <a:cubicBezTo>
                              <a:pt x="10399439" y="932070"/>
                              <a:pt x="10331252" y="914505"/>
                              <a:pt x="10246868" y="923330"/>
                            </a:cubicBezTo>
                            <a:cubicBezTo>
                              <a:pt x="10162484" y="932155"/>
                              <a:pt x="9809339" y="905452"/>
                              <a:pt x="9452356" y="923330"/>
                            </a:cubicBezTo>
                            <a:cubicBezTo>
                              <a:pt x="9095373" y="941208"/>
                              <a:pt x="9132168" y="870015"/>
                              <a:pt x="8868156" y="923330"/>
                            </a:cubicBezTo>
                            <a:cubicBezTo>
                              <a:pt x="8604144" y="976645"/>
                              <a:pt x="8639053" y="883754"/>
                              <a:pt x="8494268" y="923330"/>
                            </a:cubicBezTo>
                            <a:cubicBezTo>
                              <a:pt x="8349483" y="962906"/>
                              <a:pt x="8097127" y="905448"/>
                              <a:pt x="7910068" y="923330"/>
                            </a:cubicBezTo>
                            <a:cubicBezTo>
                              <a:pt x="7723009" y="941212"/>
                              <a:pt x="7725353" y="893385"/>
                              <a:pt x="7641336" y="923330"/>
                            </a:cubicBezTo>
                            <a:cubicBezTo>
                              <a:pt x="7557319" y="953275"/>
                              <a:pt x="7488607" y="909228"/>
                              <a:pt x="7372604" y="923330"/>
                            </a:cubicBezTo>
                            <a:cubicBezTo>
                              <a:pt x="7256601" y="937432"/>
                              <a:pt x="7013658" y="903202"/>
                              <a:pt x="6788404" y="923330"/>
                            </a:cubicBezTo>
                            <a:cubicBezTo>
                              <a:pt x="6563150" y="943458"/>
                              <a:pt x="6563361" y="901224"/>
                              <a:pt x="6414516" y="923330"/>
                            </a:cubicBezTo>
                            <a:cubicBezTo>
                              <a:pt x="6265671" y="945436"/>
                              <a:pt x="6041726" y="864689"/>
                              <a:pt x="5725160" y="923330"/>
                            </a:cubicBezTo>
                            <a:cubicBezTo>
                              <a:pt x="5408594" y="981971"/>
                              <a:pt x="5519748" y="889372"/>
                              <a:pt x="5351272" y="923330"/>
                            </a:cubicBezTo>
                            <a:cubicBezTo>
                              <a:pt x="5182796" y="957288"/>
                              <a:pt x="4923400" y="848695"/>
                              <a:pt x="4661916" y="923330"/>
                            </a:cubicBezTo>
                            <a:cubicBezTo>
                              <a:pt x="4400432" y="997965"/>
                              <a:pt x="4525198" y="896795"/>
                              <a:pt x="4393184" y="923330"/>
                            </a:cubicBezTo>
                            <a:cubicBezTo>
                              <a:pt x="4261170" y="949865"/>
                              <a:pt x="3975256" y="890035"/>
                              <a:pt x="3703828" y="923330"/>
                            </a:cubicBezTo>
                            <a:cubicBezTo>
                              <a:pt x="3432400" y="956625"/>
                              <a:pt x="3512992" y="892561"/>
                              <a:pt x="3329940" y="923330"/>
                            </a:cubicBezTo>
                            <a:cubicBezTo>
                              <a:pt x="3146888" y="954099"/>
                              <a:pt x="3144326" y="900311"/>
                              <a:pt x="3061208" y="923330"/>
                            </a:cubicBezTo>
                            <a:cubicBezTo>
                              <a:pt x="2978090" y="946349"/>
                              <a:pt x="2869418" y="887018"/>
                              <a:pt x="2687320" y="923330"/>
                            </a:cubicBezTo>
                            <a:cubicBezTo>
                              <a:pt x="2505222" y="959642"/>
                              <a:pt x="2245337" y="858216"/>
                              <a:pt x="1997964" y="923330"/>
                            </a:cubicBezTo>
                            <a:cubicBezTo>
                              <a:pt x="1750591" y="988444"/>
                              <a:pt x="1719917" y="883839"/>
                              <a:pt x="1624076" y="923330"/>
                            </a:cubicBezTo>
                            <a:cubicBezTo>
                              <a:pt x="1528235" y="962821"/>
                              <a:pt x="1426591" y="920741"/>
                              <a:pt x="1355344" y="923330"/>
                            </a:cubicBezTo>
                            <a:cubicBezTo>
                              <a:pt x="1284097" y="925919"/>
                              <a:pt x="1057348" y="910865"/>
                              <a:pt x="981456" y="923330"/>
                            </a:cubicBezTo>
                            <a:cubicBezTo>
                              <a:pt x="905564" y="935795"/>
                              <a:pt x="672252" y="872204"/>
                              <a:pt x="502412" y="923330"/>
                            </a:cubicBezTo>
                            <a:cubicBezTo>
                              <a:pt x="332572" y="974456"/>
                              <a:pt x="217881" y="920472"/>
                              <a:pt x="0" y="923330"/>
                            </a:cubicBezTo>
                            <a:cubicBezTo>
                              <a:pt x="-42630" y="805782"/>
                              <a:pt x="40896" y="690376"/>
                              <a:pt x="0" y="480132"/>
                            </a:cubicBezTo>
                            <a:cubicBezTo>
                              <a:pt x="-40896" y="269888"/>
                              <a:pt x="37570" y="202905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" name="Graphique 2">
            <a:extLst>
              <a:ext uri="{FF2B5EF4-FFF2-40B4-BE49-F238E27FC236}">
                <a16:creationId xmlns:a16="http://schemas.microsoft.com/office/drawing/2014/main" id="{CC4B5F38-4175-850E-BE29-279076C61E9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74149393"/>
              </p:ext>
            </p:extLst>
          </p:nvPr>
        </p:nvGraphicFramePr>
        <p:xfrm>
          <a:off x="838200" y="3429000"/>
          <a:ext cx="4755204" cy="29273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D4538B24-C9B4-3C29-0B57-6DCDE88994CB}"/>
                  </a:ext>
                </a:extLst>
              </p:cNvPr>
              <p:cNvSpPr txBox="1"/>
              <p:nvPr/>
            </p:nvSpPr>
            <p:spPr>
              <a:xfrm>
                <a:off x="5885233" y="4099543"/>
                <a:ext cx="5468567" cy="1288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fr-FR" dirty="0"/>
                  <a:t>La suite définie par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e>
                      <m:sup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fr-FR" dirty="0"/>
                  <a:t> est bornée puisque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−1≤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≤1</m:t>
                      </m:r>
                    </m:oMath>
                  </m:oMathPara>
                </a14:m>
                <a:endParaRPr lang="fr-FR" dirty="0"/>
              </a:p>
              <a:p>
                <a:pPr>
                  <a:lnSpc>
                    <a:spcPct val="150000"/>
                  </a:lnSpc>
                </a:pPr>
                <a:r>
                  <a:rPr lang="fr-FR" dirty="0"/>
                  <a:t>pour tout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fr-FR" dirty="0"/>
                  <a:t>.</a:t>
                </a:r>
              </a:p>
            </p:txBody>
          </p:sp>
        </mc:Choice>
        <mc:Fallback xmlns="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D4538B24-C9B4-3C29-0B57-6DCDE88994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5233" y="4099543"/>
                <a:ext cx="5468567" cy="1288110"/>
              </a:xfrm>
              <a:prstGeom prst="rect">
                <a:avLst/>
              </a:prstGeom>
              <a:blipFill>
                <a:blip r:embed="rId4"/>
                <a:stretch>
                  <a:fillRect l="-891" b="-660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B51B21EA-E4FA-056D-66F6-8C91BD21BE4E}"/>
              </a:ext>
            </a:extLst>
          </p:cNvPr>
          <p:cNvCxnSpPr/>
          <p:nvPr/>
        </p:nvCxnSpPr>
        <p:spPr>
          <a:xfrm>
            <a:off x="1128409" y="4630366"/>
            <a:ext cx="4280170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90F6C639-7466-A15B-8B8C-EE3F08B60DAB}"/>
              </a:ext>
            </a:extLst>
          </p:cNvPr>
          <p:cNvCxnSpPr/>
          <p:nvPr/>
        </p:nvCxnSpPr>
        <p:spPr>
          <a:xfrm>
            <a:off x="1128409" y="5152417"/>
            <a:ext cx="4280170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65367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AsOne/>
      </p:bldGraphic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0AD69EA-4EC9-46D0-2062-843291A57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Limite de suite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1BE318BB-85CF-E9D0-1F8B-78AF0177DA7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lnSpc>
                    <a:spcPct val="150000"/>
                  </a:lnSpc>
                  <a:buNone/>
                </a:pPr>
                <a:r>
                  <a:rPr lang="fr-FR" sz="2000" dirty="0"/>
                  <a:t>Prenons la suite définie par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fr-FR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r>
                  <a:rPr lang="fr-FR" sz="2000" dirty="0"/>
                  <a:t> pour </a:t>
                </a:r>
                <a14:m>
                  <m:oMath xmlns:m="http://schemas.openxmlformats.org/officeDocument/2006/math"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≥1</m:t>
                    </m:r>
                  </m:oMath>
                </a14:m>
                <a:r>
                  <a:rPr lang="fr-FR" sz="2000" dirty="0"/>
                  <a:t> et observons son comportement :</a:t>
                </a:r>
              </a:p>
            </p:txBody>
          </p:sp>
        </mc:Choice>
        <mc:Fallback xmlns="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1BE318BB-85CF-E9D0-1F8B-78AF0177DA7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3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B2F11A5-CF1C-D0D5-F466-DCF9E55CF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95ECC-A52F-4E8E-B7E5-F2BA37CF0F8B}" type="slidenum">
              <a:rPr lang="fr-FR" smtClean="0"/>
              <a:t>18</a:t>
            </a:fld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01792AC9-DB9F-AF66-EC25-1DD43CDF33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722129"/>
            <a:ext cx="5368047" cy="363422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C94D5BAB-CD68-2B73-6BC8-1CEC068640E6}"/>
                  </a:ext>
                </a:extLst>
              </p:cNvPr>
              <p:cNvSpPr txBox="1"/>
              <p:nvPr/>
            </p:nvSpPr>
            <p:spPr>
              <a:xfrm>
                <a:off x="6498887" y="3429000"/>
                <a:ext cx="4562272" cy="10477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fr-FR" dirty="0"/>
                  <a:t>Quand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fr-FR" dirty="0"/>
                  <a:t> est arbitrairement grand,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r>
                  <a:rPr lang="fr-FR" dirty="0"/>
                  <a:t> est arbitrairement proche de 0 !</a:t>
                </a:r>
              </a:p>
            </p:txBody>
          </p:sp>
        </mc:Choice>
        <mc:Fallback xmlns="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C94D5BAB-CD68-2B73-6BC8-1CEC068640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8887" y="3429000"/>
                <a:ext cx="4562272" cy="1047723"/>
              </a:xfrm>
              <a:prstGeom prst="rect">
                <a:avLst/>
              </a:prstGeom>
              <a:blipFill>
                <a:blip r:embed="rId4"/>
                <a:stretch>
                  <a:fillRect l="-1070" b="-233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218372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0AD69EA-4EC9-46D0-2062-843291A57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Limite de suite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B2F11A5-CF1C-D0D5-F466-DCF9E55CF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95ECC-A52F-4E8E-B7E5-F2BA37CF0F8B}" type="slidenum">
              <a:rPr lang="fr-FR" smtClean="0"/>
              <a:t>19</a:t>
            </a:fld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CFBAE176-69F3-6A89-A4F3-AAF818E942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10107436" cy="28293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ED70B5A7-2E20-9717-2DB0-ABD21E02371C}"/>
                  </a:ext>
                </a:extLst>
              </p:cNvPr>
              <p:cNvSpPr txBox="1"/>
              <p:nvPr/>
            </p:nvSpPr>
            <p:spPr>
              <a:xfrm>
                <a:off x="838200" y="4707241"/>
                <a:ext cx="10107436" cy="14618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fr-FR" dirty="0"/>
                  <a:t>Pour notre suite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r>
                  <a:rPr lang="fr-FR" dirty="0"/>
                  <a:t>, on note ainsi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fr-FR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e>
                      </m:func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ED70B5A7-2E20-9717-2DB0-ABD21E0237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707241"/>
                <a:ext cx="10107436" cy="1461875"/>
              </a:xfrm>
              <a:prstGeom prst="rect">
                <a:avLst/>
              </a:prstGeom>
              <a:blipFill>
                <a:blip r:embed="rId3"/>
                <a:stretch>
                  <a:fillRect l="-54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69987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0">
            <a:extLst>
              <a:ext uri="{FF2B5EF4-FFF2-40B4-BE49-F238E27FC236}">
                <a16:creationId xmlns:a16="http://schemas.microsoft.com/office/drawing/2014/main" id="{DA3C47C2-33A2-44B2-BEAB-FEB679075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3324"/>
            <a:ext cx="12192000" cy="6861324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Freeform 3">
            <a:extLst>
              <a:ext uri="{FF2B5EF4-FFF2-40B4-BE49-F238E27FC236}">
                <a16:creationId xmlns:a16="http://schemas.microsoft.com/office/drawing/2014/main" id="{AD182BA8-54AD-4D9F-8264-B0FA8BB47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246925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reeform 16">
            <a:extLst>
              <a:ext uri="{FF2B5EF4-FFF2-40B4-BE49-F238E27FC236}">
                <a16:creationId xmlns:a16="http://schemas.microsoft.com/office/drawing/2014/main" id="{4ED83379-0499-45E1-AB78-6AA230F96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479"/>
            <a:ext cx="9324977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23806C44-F84E-4E2D-8F19-2E43F915B2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962246"/>
            <a:ext cx="6437700" cy="261196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Rappels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196E49A0-F54A-07B9-BC45-1EA8360EE1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4672" y="3719618"/>
            <a:ext cx="4167376" cy="115552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Quelques fondamentaux avant de commencer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5975E72-B65C-418D-6C56-9D838F01BE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25174" y="6356350"/>
            <a:ext cx="42862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C0995ECC-A52F-4E8E-B7E5-F2BA37CF0F8B}" type="slidenum">
              <a:rPr lang="en-US">
                <a:solidFill>
                  <a:schemeClr val="tx1">
                    <a:alpha val="70000"/>
                  </a:schemeClr>
                </a:solidFill>
              </a:rPr>
              <a:pPr>
                <a:spcAft>
                  <a:spcPts val="600"/>
                </a:spcAft>
              </a:pPr>
              <a:t>2</a:t>
            </a:fld>
            <a:endParaRPr lang="en-US">
              <a:solidFill>
                <a:schemeClr val="tx1">
                  <a:alpha val="7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10757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B0AC65-39A7-874E-23AC-A302D24D7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Propriétés élémentaires des limites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B16AF61-15E0-F1AE-12A1-11CF324D0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95ECC-A52F-4E8E-B7E5-F2BA37CF0F8B}" type="slidenum">
              <a:rPr lang="fr-FR" smtClean="0"/>
              <a:t>20</a:t>
            </a:fld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AA30431A-62D4-88D5-267A-911C69713F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10126488" cy="64779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28CD51A2-6A10-6030-DF35-E659C01745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467539"/>
            <a:ext cx="10116962" cy="647790"/>
          </a:xfrm>
          <a:prstGeom prst="rect">
            <a:avLst/>
          </a:prstGeom>
        </p:spPr>
      </p:pic>
      <p:graphicFrame>
        <p:nvGraphicFramePr>
          <p:cNvPr id="9" name="Graphique 8">
            <a:extLst>
              <a:ext uri="{FF2B5EF4-FFF2-40B4-BE49-F238E27FC236}">
                <a16:creationId xmlns:a16="http://schemas.microsoft.com/office/drawing/2014/main" id="{50BCFA75-C782-B7D3-31F6-4BCBAF4DB14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4642004"/>
              </p:ext>
            </p:extLst>
          </p:nvPr>
        </p:nvGraphicFramePr>
        <p:xfrm>
          <a:off x="838200" y="3429000"/>
          <a:ext cx="4774660" cy="29273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51520B72-989E-C6F9-C397-E755CEBDCE29}"/>
                  </a:ext>
                </a:extLst>
              </p:cNvPr>
              <p:cNvSpPr txBox="1"/>
              <p:nvPr/>
            </p:nvSpPr>
            <p:spPr>
              <a:xfrm>
                <a:off x="6096000" y="3429000"/>
                <a:ext cx="4533089" cy="31535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fr-FR" dirty="0"/>
                  <a:t>Ci-contre la suite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fr-FR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</m:e>
                        </m:func>
                      </m:num>
                      <m:den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r>
                  <a:rPr lang="fr-FR" b="0" dirty="0"/>
                  <a:t> pour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≥1</m:t>
                    </m:r>
                  </m:oMath>
                </a14:m>
                <a:endParaRPr lang="fr-FR" b="0" dirty="0"/>
              </a:p>
              <a:p>
                <a:pPr>
                  <a:lnSpc>
                    <a:spcPct val="150000"/>
                  </a:lnSpc>
                </a:pPr>
                <a:endParaRPr lang="fr-FR" dirty="0"/>
              </a:p>
              <a:p>
                <a:pPr>
                  <a:lnSpc>
                    <a:spcPct val="150000"/>
                  </a:lnSpc>
                </a:pPr>
                <a:r>
                  <a:rPr lang="fr-FR" b="0" dirty="0"/>
                  <a:t>Pour tout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fr-FR" b="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fr-FR" b="0" dirty="0"/>
                  <a:t> est à une distance inférieure à 0.2 de 0 !</a:t>
                </a:r>
                <a:br>
                  <a:rPr lang="fr-FR" b="0" dirty="0"/>
                </a:br>
                <a:endParaRPr lang="fr-FR" b="0" dirty="0"/>
              </a:p>
              <a:p>
                <a:pPr>
                  <a:lnSpc>
                    <a:spcPct val="150000"/>
                  </a:lnSpc>
                </a:pPr>
                <a:r>
                  <a:rPr lang="fr-FR" b="0" dirty="0"/>
                  <a:t>Cela implique qu’une suite non-bornée ne converge pas.</a:t>
                </a:r>
              </a:p>
            </p:txBody>
          </p:sp>
        </mc:Choice>
        <mc:Fallback xmlns="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51520B72-989E-C6F9-C397-E755CEBDCE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3429000"/>
                <a:ext cx="4533089" cy="3153556"/>
              </a:xfrm>
              <a:prstGeom prst="rect">
                <a:avLst/>
              </a:prstGeom>
              <a:blipFill>
                <a:blip r:embed="rId5"/>
                <a:stretch>
                  <a:fillRect l="-1075" r="-403" b="-212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45DF895E-E72F-8EB6-C9CE-EE7C4C9F99C1}"/>
              </a:ext>
            </a:extLst>
          </p:cNvPr>
          <p:cNvCxnSpPr/>
          <p:nvPr/>
        </p:nvCxnSpPr>
        <p:spPr>
          <a:xfrm>
            <a:off x="3015574" y="3550596"/>
            <a:ext cx="0" cy="2675106"/>
          </a:xfrm>
          <a:prstGeom prst="line">
            <a:avLst/>
          </a:prstGeom>
          <a:ln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E1AA49AC-5C6B-EC33-6D9B-95FE613AD3F0}"/>
                  </a:ext>
                </a:extLst>
              </p:cNvPr>
              <p:cNvSpPr txBox="1"/>
              <p:nvPr/>
            </p:nvSpPr>
            <p:spPr>
              <a:xfrm>
                <a:off x="2743200" y="6198096"/>
                <a:ext cx="54474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fr-FR" sz="1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fr-FR" sz="1600" dirty="0"/>
              </a:p>
            </p:txBody>
          </p:sp>
        </mc:Choice>
        <mc:Fallback xmlns="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E1AA49AC-5C6B-EC33-6D9B-95FE613AD3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3200" y="6198096"/>
                <a:ext cx="544747" cy="3385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548646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>
        <p:bldAsOne/>
      </p:bldGraphic>
      <p:bldP spid="1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EF93C1E-0175-C109-39DE-FAF0E5C154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Théorème de convergence monotone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C33451EE-7FD4-5876-A558-12589231FF6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lnSpc>
                    <a:spcPct val="150000"/>
                  </a:lnSpc>
                  <a:buNone/>
                </a:pPr>
                <a:r>
                  <a:rPr lang="fr-FR" sz="2000" dirty="0"/>
                  <a:t>En général, une suite bornée ne converge pas (e.g.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fr-FR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fr-FR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20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e>
                      <m:sup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fr-FR" sz="2000" dirty="0"/>
                  <a:t>)…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fr-FR" sz="2000" dirty="0"/>
                  <a:t>	mais si elle est monotone, alors la convergence est assurée !</a:t>
                </a:r>
              </a:p>
            </p:txBody>
          </p:sp>
        </mc:Choice>
        <mc:Fallback xmlns="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C33451EE-7FD4-5876-A558-12589231FF6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3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6439E18-B5F9-F037-BE2A-707910DC6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95ECC-A52F-4E8E-B7E5-F2BA37CF0F8B}" type="slidenum">
              <a:rPr lang="fr-FR" smtClean="0"/>
              <a:t>21</a:t>
            </a:fld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4A6E75F0-0D67-77C7-4A70-A06BA8AAE9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086766"/>
            <a:ext cx="10126488" cy="914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3897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EF93C1E-0175-C109-39DE-FAF0E5C154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Théorème de convergence monotone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6439E18-B5F9-F037-BE2A-707910DC6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95ECC-A52F-4E8E-B7E5-F2BA37CF0F8B}" type="slidenum">
              <a:rPr lang="fr-FR" smtClean="0"/>
              <a:t>22</a:t>
            </a:fld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4A6E75F0-0D67-77C7-4A70-A06BA8AAE9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10126488" cy="914528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122C5131-0224-B01E-35A9-5CAD0A1147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2857034"/>
            <a:ext cx="4790949" cy="349931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6FB086BD-E0AC-1ADA-716C-A5BA5AFEC5AC}"/>
                  </a:ext>
                </a:extLst>
              </p:cNvPr>
              <p:cNvSpPr txBox="1"/>
              <p:nvPr/>
            </p:nvSpPr>
            <p:spPr>
              <a:xfrm>
                <a:off x="6096000" y="3025302"/>
                <a:ext cx="4790949" cy="14210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fr-FR" sz="2000" dirty="0"/>
                  <a:t>La suite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=1−</m:t>
                    </m:r>
                    <m:sSup>
                      <m:sSupPr>
                        <m:ctrlPr>
                          <a:rPr lang="fr-FR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fr-FR" sz="2000" dirty="0"/>
                  <a:t> est bornée et croissante, elle converge donc vers la plus petite borne possible (en rouge) !</a:t>
                </a:r>
              </a:p>
            </p:txBody>
          </p:sp>
        </mc:Choice>
        <mc:Fallback xmlns="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6FB086BD-E0AC-1ADA-716C-A5BA5AFEC5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3025302"/>
                <a:ext cx="4790949" cy="1421030"/>
              </a:xfrm>
              <a:prstGeom prst="rect">
                <a:avLst/>
              </a:prstGeom>
              <a:blipFill>
                <a:blip r:embed="rId4"/>
                <a:stretch>
                  <a:fillRect l="-1272" b="-68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233960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506335A-9E5C-ABBF-5544-3E2CD6469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Linéarité, produit et quotients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23379CF-ECC1-8B5F-35CA-7107CEDBC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95ECC-A52F-4E8E-B7E5-F2BA37CF0F8B}" type="slidenum">
              <a:rPr lang="fr-FR" smtClean="0"/>
              <a:t>23</a:t>
            </a:fld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D209FA54-6657-E921-F99A-863B1E3794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10145541" cy="229584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9A20830E-3B72-F709-30CF-27A17D79E198}"/>
                  </a:ext>
                </a:extLst>
              </p:cNvPr>
              <p:cNvSpPr txBox="1"/>
              <p:nvPr/>
            </p:nvSpPr>
            <p:spPr>
              <a:xfrm>
                <a:off x="838200" y="4494179"/>
                <a:ext cx="10145541" cy="9593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fr-FR" sz="2000" dirty="0"/>
                  <a:t>C’est un résultat intuitif : si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≈</m:t>
                    </m:r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fr-FR" sz="2000" dirty="0"/>
                  <a:t> 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≈</m:t>
                    </m:r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fr-FR" sz="2000" dirty="0"/>
                  <a:t>, alors </a:t>
                </a:r>
                <a14:m>
                  <m:oMath xmlns:m="http://schemas.openxmlformats.org/officeDocument/2006/math"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𝜆</m:t>
                    </m:r>
                    <m:sSub>
                      <m:sSubPr>
                        <m:ctrlPr>
                          <a:rPr lang="fr-FR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𝜇</m:t>
                    </m:r>
                    <m:sSub>
                      <m:sSubPr>
                        <m:ctrlPr>
                          <a:rPr lang="fr-FR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≈</m:t>
                    </m:r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fr-FR" sz="2000" dirty="0"/>
                  <a:t>. Pareil pour les produits et les quotients !</a:t>
                </a:r>
              </a:p>
            </p:txBody>
          </p:sp>
        </mc:Choice>
        <mc:Fallback xmlns="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9A20830E-3B72-F709-30CF-27A17D79E1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494179"/>
                <a:ext cx="10145541" cy="959365"/>
              </a:xfrm>
              <a:prstGeom prst="rect">
                <a:avLst/>
              </a:prstGeom>
              <a:blipFill>
                <a:blip r:embed="rId3"/>
                <a:stretch>
                  <a:fillRect l="-661" b="-1012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310404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82FD8A2-A7F6-89A7-674C-9A9547D42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Théorème des deux gendarmes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6AB34CE-9B51-09C4-170A-2840D0374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95ECC-A52F-4E8E-B7E5-F2BA37CF0F8B}" type="slidenum">
              <a:rPr lang="fr-FR" smtClean="0"/>
              <a:t>24</a:t>
            </a:fld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011B525D-82AB-F4DB-303D-9508A3DBEB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10155067" cy="1286054"/>
          </a:xfrm>
          <a:prstGeom prst="rect">
            <a:avLst/>
          </a:prstGeom>
        </p:spPr>
      </p:pic>
      <p:graphicFrame>
        <p:nvGraphicFramePr>
          <p:cNvPr id="7" name="Graphique 6">
            <a:extLst>
              <a:ext uri="{FF2B5EF4-FFF2-40B4-BE49-F238E27FC236}">
                <a16:creationId xmlns:a16="http://schemas.microsoft.com/office/drawing/2014/main" id="{50BCFA75-C782-B7D3-31F6-4BCBAF4DB14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66692881"/>
              </p:ext>
            </p:extLst>
          </p:nvPr>
        </p:nvGraphicFramePr>
        <p:xfrm>
          <a:off x="838199" y="3224720"/>
          <a:ext cx="4745477" cy="31316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6801CEEA-D2A3-3814-C0B8-C66C970E4FDA}"/>
                  </a:ext>
                </a:extLst>
              </p:cNvPr>
              <p:cNvSpPr txBox="1"/>
              <p:nvPr/>
            </p:nvSpPr>
            <p:spPr>
              <a:xfrm>
                <a:off x="5943600" y="3429000"/>
                <a:ext cx="5410200" cy="20183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fr-FR" sz="2000" dirty="0"/>
                  <a:t>De </a:t>
                </a:r>
                <a14:m>
                  <m:oMath xmlns:m="http://schemas.openxmlformats.org/officeDocument/2006/math"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−1≤</m:t>
                    </m:r>
                    <m:func>
                      <m:funcPr>
                        <m:ctrlPr>
                          <a:rPr lang="fr-FR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fr-FR" sz="2000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fr-FR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20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e>
                    </m:func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≤1</m:t>
                    </m:r>
                  </m:oMath>
                </a14:m>
                <a:r>
                  <a:rPr lang="fr-FR" sz="2000" dirty="0"/>
                  <a:t> on trouve que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fr-FR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fr-F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fr-F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fr-FR" sz="2000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fr-F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20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</m:e>
                          </m:func>
                        </m:num>
                        <m:den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≤</m:t>
                      </m:r>
                      <m:f>
                        <m:fPr>
                          <m:ctrlPr>
                            <a:rPr lang="fr-FR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fr-FR" sz="2000" dirty="0"/>
              </a:p>
              <a:p>
                <a:pPr>
                  <a:lnSpc>
                    <a:spcPct val="150000"/>
                  </a:lnSpc>
                </a:pPr>
                <a:r>
                  <a:rPr lang="fr-FR" sz="2000" dirty="0"/>
                  <a:t>Donc par le théorème des gendarmes,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fr-FR" sz="2000" dirty="0"/>
                  <a:t> converge vers 0 !</a:t>
                </a:r>
              </a:p>
            </p:txBody>
          </p:sp>
        </mc:Choice>
        <mc:Fallback xmlns="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6801CEEA-D2A3-3814-C0B8-C66C970E4F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3600" y="3429000"/>
                <a:ext cx="5410200" cy="2018373"/>
              </a:xfrm>
              <a:prstGeom prst="rect">
                <a:avLst/>
              </a:prstGeom>
              <a:blipFill>
                <a:blip r:embed="rId4"/>
                <a:stretch>
                  <a:fillRect l="-1126" b="-423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249886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7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7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 uiExpand="1">
        <p:bldSub>
          <a:bldChart bld="series"/>
        </p:bldSub>
      </p:bldGraphic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BBE95A4-BEEA-0CCC-2EB4-5AEA57A7B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Limite infinie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3C35B962-5C53-2A8F-8FE3-0E64B47D771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lnSpc>
                    <a:spcPct val="150000"/>
                  </a:lnSpc>
                  <a:buNone/>
                </a:pPr>
                <a:r>
                  <a:rPr lang="fr-FR" sz="2000" dirty="0"/>
                  <a:t>Revenons à notre suite de Fibonacci.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fr-FR" sz="2000" dirty="0"/>
                  <a:t>La suite ne converge pas parce que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fr-FR" sz="2000" dirty="0"/>
                  <a:t> pour tout </a:t>
                </a:r>
                <a14:m>
                  <m:oMath xmlns:m="http://schemas.openxmlformats.org/officeDocument/2006/math"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≥1</m:t>
                    </m:r>
                  </m:oMath>
                </a14:m>
                <a:r>
                  <a:rPr lang="fr-FR" sz="2000" dirty="0"/>
                  <a:t>.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fr-FR" sz="2000" dirty="0"/>
                  <a:t>Vers quoi s’approche-telle ?</a:t>
                </a:r>
              </a:p>
            </p:txBody>
          </p:sp>
        </mc:Choice>
        <mc:Fallback xmlns="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3C35B962-5C53-2A8F-8FE3-0E64B47D771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3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B79EE2B-A741-FBC7-9515-34143BAB9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95ECC-A52F-4E8E-B7E5-F2BA37CF0F8B}" type="slidenum">
              <a:rPr lang="fr-FR" smtClean="0"/>
              <a:t>25</a:t>
            </a:fld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2AD779F3-F36F-4E6B-54FE-AAF1F1B942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730631"/>
            <a:ext cx="10107436" cy="1848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6131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BBE95A4-BEEA-0CCC-2EB4-5AEA57A7B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Théorème d’un gendarme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3C35B962-5C53-2A8F-8FE3-0E64B47D771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lnSpc>
                    <a:spcPct val="150000"/>
                  </a:lnSpc>
                  <a:buNone/>
                </a:pPr>
                <a:r>
                  <a:rPr lang="fr-FR" sz="2000" dirty="0"/>
                  <a:t>Le théorème des gendarmes reste valide si l’une des deux suites diverge vers </a:t>
                </a:r>
                <a14:m>
                  <m:oMath xmlns:m="http://schemas.openxmlformats.org/officeDocument/2006/math"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±∞</m:t>
                    </m:r>
                  </m:oMath>
                </a14:m>
                <a:r>
                  <a:rPr lang="fr-FR" sz="2000" dirty="0"/>
                  <a:t> :</a:t>
                </a:r>
              </a:p>
            </p:txBody>
          </p:sp>
        </mc:Choice>
        <mc:Fallback xmlns="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3C35B962-5C53-2A8F-8FE3-0E64B47D771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3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B79EE2B-A741-FBC7-9515-34143BAB9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95ECC-A52F-4E8E-B7E5-F2BA37CF0F8B}" type="slidenum">
              <a:rPr lang="fr-FR" smtClean="0"/>
              <a:t>26</a:t>
            </a:fld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AAC2AF65-242E-1AA6-4C12-0F6976FE0A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504946"/>
            <a:ext cx="10136015" cy="184810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5DE2AD31-7130-171A-5807-57042C081E87}"/>
                  </a:ext>
                </a:extLst>
              </p:cNvPr>
              <p:cNvSpPr txBox="1"/>
              <p:nvPr/>
            </p:nvSpPr>
            <p:spPr>
              <a:xfrm>
                <a:off x="838200" y="4727643"/>
                <a:ext cx="1013601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La suite de Fibonacci diverge vers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+∞</m:t>
                    </m:r>
                  </m:oMath>
                </a14:m>
                <a:r>
                  <a:rPr lang="fr-FR" dirty="0"/>
                  <a:t> puisque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fr-FR" dirty="0"/>
                  <a:t> et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fr-FR" dirty="0"/>
                  <a:t> diverge vers l’infini.</a:t>
                </a:r>
              </a:p>
            </p:txBody>
          </p:sp>
        </mc:Choice>
        <mc:Fallback xmlns="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5DE2AD31-7130-171A-5807-57042C081E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727643"/>
                <a:ext cx="10136015" cy="369332"/>
              </a:xfrm>
              <a:prstGeom prst="rect">
                <a:avLst/>
              </a:prstGeom>
              <a:blipFill>
                <a:blip r:embed="rId4"/>
                <a:stretch>
                  <a:fillRect l="-542" t="-10000" b="-2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678686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1">
            <a:extLst>
              <a:ext uri="{FF2B5EF4-FFF2-40B4-BE49-F238E27FC236}">
                <a16:creationId xmlns:a16="http://schemas.microsoft.com/office/drawing/2014/main" id="{DA3C47C2-33A2-44B2-BEAB-FEB679075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3324"/>
            <a:ext cx="12192000" cy="6861324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Freeform 3">
            <a:extLst>
              <a:ext uri="{FF2B5EF4-FFF2-40B4-BE49-F238E27FC236}">
                <a16:creationId xmlns:a16="http://schemas.microsoft.com/office/drawing/2014/main" id="{AD182BA8-54AD-4D9F-8264-B0FA8BB47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246925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Freeform 16">
            <a:extLst>
              <a:ext uri="{FF2B5EF4-FFF2-40B4-BE49-F238E27FC236}">
                <a16:creationId xmlns:a16="http://schemas.microsoft.com/office/drawing/2014/main" id="{4ED83379-0499-45E1-AB78-6AA230F96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479"/>
            <a:ext cx="9324977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DEFFFAB-B5E3-13CA-9F44-86BEACAB1E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962246"/>
            <a:ext cx="6437700" cy="261196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Séries numériques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0C4C421-9297-239F-FC36-584F2FC52A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4672" y="3719618"/>
            <a:ext cx="4167376" cy="115552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a.k.a</a:t>
            </a: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les </a:t>
            </a:r>
            <a:r>
              <a:rPr lang="en-US" sz="20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sommes</a:t>
            </a: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0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infinies</a:t>
            </a:r>
            <a:endParaRPr lang="en-US" sz="20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D2FFD2F-A525-C66A-F2EC-7AF021C71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25174" y="6356350"/>
            <a:ext cx="42862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C0995ECC-A52F-4E8E-B7E5-F2BA37CF0F8B}" type="slidenum">
              <a:rPr lang="en-US">
                <a:solidFill>
                  <a:schemeClr val="tx1">
                    <a:alpha val="70000"/>
                  </a:schemeClr>
                </a:solidFill>
              </a:rPr>
              <a:pPr>
                <a:spcAft>
                  <a:spcPts val="600"/>
                </a:spcAft>
              </a:pPr>
              <a:t>27</a:t>
            </a:fld>
            <a:endParaRPr lang="en-US">
              <a:solidFill>
                <a:schemeClr val="tx1">
                  <a:alpha val="7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9993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09CACC9-F280-4045-0ADA-1BFE9E0546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Sommes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4015D14-5A04-954E-3D09-CEA0B32B04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buFont typeface="Arial" pitchFamily="50" charset="0"/>
              <a:buChar char="•"/>
            </a:pPr>
            <a:endParaRPr lang="fr-FR"/>
          </a:p>
          <a:p>
            <a:pPr>
              <a:buFont typeface="Arial" pitchFamily="50" charset="0"/>
              <a:buChar char="•"/>
            </a:pPr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812DFCC-F53F-C2D8-6041-7033703118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95ECC-A52F-4E8E-B7E5-F2BA37CF0F8B}" type="slidenum">
              <a:rPr lang="fr-FR" smtClean="0"/>
              <a:t>28</a:t>
            </a:fld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71A1B916-5927-9888-D9B8-EA0D3E110A3E}"/>
                  </a:ext>
                </a:extLst>
              </p:cNvPr>
              <p:cNvSpPr txBox="1"/>
              <p:nvPr/>
            </p:nvSpPr>
            <p:spPr>
              <a:xfrm>
                <a:off x="924128" y="1825625"/>
                <a:ext cx="10301591" cy="37320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fr-FR" sz="2000" dirty="0"/>
                  <a:t>Comment noteriez-vous la somme des entiers pairs de 2 à 100 ?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2+4+6+8+…+100</m:t>
                      </m:r>
                    </m:oMath>
                  </m:oMathPara>
                </a14:m>
                <a:endParaRPr lang="fr-FR" sz="2000" dirty="0"/>
              </a:p>
              <a:p>
                <a:pPr>
                  <a:lnSpc>
                    <a:spcPct val="150000"/>
                  </a:lnSpc>
                </a:pPr>
                <a:endParaRPr lang="fr-FR" sz="2000" dirty="0"/>
              </a:p>
              <a:p>
                <a:pPr>
                  <a:lnSpc>
                    <a:spcPct val="150000"/>
                  </a:lnSpc>
                </a:pPr>
                <a:r>
                  <a:rPr lang="fr-FR" sz="2000" dirty="0"/>
                  <a:t>Ce n’est pas très pratique…</a:t>
                </a:r>
              </a:p>
              <a:p>
                <a:pPr>
                  <a:lnSpc>
                    <a:spcPct val="150000"/>
                  </a:lnSpc>
                </a:pPr>
                <a:r>
                  <a:rPr lang="fr-FR" sz="2000" dirty="0"/>
                  <a:t>Une meilleure solution : utiliser les suites !</a:t>
                </a:r>
              </a:p>
              <a:p>
                <a:pPr>
                  <a:lnSpc>
                    <a:spcPct val="150000"/>
                  </a:lnSpc>
                </a:pPr>
                <a:r>
                  <a:rPr lang="fr-FR" sz="2000" dirty="0"/>
                  <a:t>Si on numérote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fr-FR" sz="20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=4</m:t>
                    </m:r>
                  </m:oMath>
                </a14:m>
                <a:r>
                  <a:rPr lang="fr-FR" sz="2000" dirty="0"/>
                  <a:t>, …,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50</m:t>
                        </m:r>
                      </m:sub>
                    </m:sSub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=100</m:t>
                    </m:r>
                  </m:oMath>
                </a14:m>
                <a:r>
                  <a:rPr lang="fr-FR" sz="2000" dirty="0"/>
                  <a:t>, alors on peut écrire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fr-FR" sz="2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50</m:t>
                          </m:r>
                        </m:sup>
                        <m:e>
                          <m:sSub>
                            <m:sSubPr>
                              <m:ctrlPr>
                                <a:rPr lang="fr-F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fr-FR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nary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fr-FR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50</m:t>
                          </m:r>
                        </m:sup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nary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=2+4+6+8+…+100</m:t>
                      </m:r>
                    </m:oMath>
                  </m:oMathPara>
                </a14:m>
                <a:endParaRPr lang="fr-FR" sz="2000" dirty="0"/>
              </a:p>
            </p:txBody>
          </p:sp>
        </mc:Choice>
        <mc:Fallback xmlns="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71A1B916-5927-9888-D9B8-EA0D3E110A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4128" y="1825625"/>
                <a:ext cx="10301591" cy="3732047"/>
              </a:xfrm>
              <a:prstGeom prst="rect">
                <a:avLst/>
              </a:prstGeom>
              <a:blipFill>
                <a:blip r:embed="rId2"/>
                <a:stretch>
                  <a:fillRect l="-65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3371564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9624F34-AEF9-7B07-5999-F5C314B5B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Sommes partielles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74751E6-C989-5F95-4828-7E3235B13D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fr-FR" sz="2000" dirty="0"/>
              <a:t>Puisqu’une suite a une infinité de termes, on en a sommé qu’une partie. On appelle cela une </a:t>
            </a:r>
            <a:r>
              <a:rPr lang="fr-FR" sz="2000" i="1" dirty="0"/>
              <a:t>somme partielle</a:t>
            </a:r>
            <a:r>
              <a:rPr lang="fr-FR" sz="2000" dirty="0"/>
              <a:t>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fr-FR" sz="2000" dirty="0"/>
              <a:t>Comment peut-on sommer une infinité de termes alors ?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fr-FR" sz="2000" dirty="0"/>
              <a:t>En augmentant le nombre de termes grâce à la limite !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5051022-F434-5659-B319-D776A674F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95ECC-A52F-4E8E-B7E5-F2BA37CF0F8B}" type="slidenum">
              <a:rPr lang="fr-FR" smtClean="0"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438682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8465D2B4-897A-63F4-6A38-721AF9BFA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Rappels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103149B-44B5-1136-8FBD-1CF8F0C495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95ECC-A52F-4E8E-B7E5-F2BA37CF0F8B}" type="slidenum">
              <a:rPr lang="fr-FR" dirty="0" smtClean="0"/>
              <a:t>3</a:t>
            </a:fld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Espace réservé du contenu 5">
                <a:extLst>
                  <a:ext uri="{FF2B5EF4-FFF2-40B4-BE49-F238E27FC236}">
                    <a16:creationId xmlns:a16="http://schemas.microsoft.com/office/drawing/2014/main" id="{B8E3D354-977E-EDBD-52EA-C3F363F1BB4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3962651"/>
                <a:ext cx="10515600" cy="158111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2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General Sans" pitchFamily="50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General Sans" pitchFamily="50" charset="0"/>
                  <a:buChar char="–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General Sans" pitchFamily="50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General Sans" pitchFamily="50" charset="0"/>
                  <a:buChar char="–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General Sans" pitchFamily="50" charset="0"/>
                  <a:buChar char="–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60000"/>
                  </a:lnSpc>
                  <a:buFont typeface="General Sans" pitchFamily="50" charset="0"/>
                  <a:buNone/>
                </a:pPr>
                <a:r>
                  <a:rPr lang="fr-FR" sz="2400" dirty="0"/>
                  <a:t>Notations :</a:t>
                </a:r>
              </a:p>
              <a:p>
                <a:pPr>
                  <a:lnSpc>
                    <a:spcPct val="160000"/>
                  </a:lnSpc>
                  <a:buFontTx/>
                  <a:buChar char="–"/>
                </a:pP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fr-FR" sz="2400" dirty="0"/>
                  <a:t> signifie « 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fr-FR" sz="2400" dirty="0"/>
                  <a:t> appartient à l’ensemble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fr-FR" sz="2400" dirty="0"/>
                  <a:t> »</a:t>
                </a:r>
              </a:p>
              <a:p>
                <a:pPr>
                  <a:lnSpc>
                    <a:spcPct val="160000"/>
                  </a:lnSpc>
                  <a:buFontTx/>
                  <a:buChar char="–"/>
                </a:pP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⊆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fr-FR" sz="2400" dirty="0"/>
                  <a:t> signifie « 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fr-FR" sz="2400" dirty="0"/>
                  <a:t> est un sous-ensemble de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fr-FR" sz="2400" dirty="0"/>
                  <a:t> »</a:t>
                </a:r>
              </a:p>
            </p:txBody>
          </p:sp>
        </mc:Choice>
        <mc:Fallback xmlns="">
          <p:sp>
            <p:nvSpPr>
              <p:cNvPr id="11" name="Espace réservé du contenu 5">
                <a:extLst>
                  <a:ext uri="{FF2B5EF4-FFF2-40B4-BE49-F238E27FC236}">
                    <a16:creationId xmlns:a16="http://schemas.microsoft.com/office/drawing/2014/main" id="{B8E3D354-977E-EDBD-52EA-C3F363F1BB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962651"/>
                <a:ext cx="10515600" cy="1581113"/>
              </a:xfrm>
              <a:prstGeom prst="rect">
                <a:avLst/>
              </a:prstGeom>
              <a:blipFill>
                <a:blip r:embed="rId2"/>
                <a:stretch>
                  <a:fillRect l="-638" b="-695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ZoneTexte 1">
                <a:extLst>
                  <a:ext uri="{FF2B5EF4-FFF2-40B4-BE49-F238E27FC236}">
                    <a16:creationId xmlns:a16="http://schemas.microsoft.com/office/drawing/2014/main" id="{BFBB4B74-DADF-CB2B-23DF-19FAA6CF6907}"/>
                  </a:ext>
                </a:extLst>
              </p:cNvPr>
              <p:cNvSpPr txBox="1"/>
              <p:nvPr/>
            </p:nvSpPr>
            <p:spPr>
              <a:xfrm>
                <a:off x="838200" y="1690688"/>
                <a:ext cx="10515600" cy="2066744"/>
              </a:xfrm>
              <a:prstGeom prst="roundRect">
                <a:avLst>
                  <a:gd name="adj" fmla="val 5478"/>
                </a:avLst>
              </a:prstGeom>
              <a:solidFill>
                <a:srgbClr val="F2F2F2"/>
              </a:solidFill>
              <a:ln cap="rnd">
                <a:noFill/>
                <a:round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10515600"/>
                          <a:gd name="connsiteY0" fmla="*/ 0 h 923330"/>
                          <a:gd name="connsiteX1" fmla="*/ 584200 w 10515600"/>
                          <a:gd name="connsiteY1" fmla="*/ 0 h 923330"/>
                          <a:gd name="connsiteX2" fmla="*/ 1168400 w 10515600"/>
                          <a:gd name="connsiteY2" fmla="*/ 0 h 923330"/>
                          <a:gd name="connsiteX3" fmla="*/ 1962912 w 10515600"/>
                          <a:gd name="connsiteY3" fmla="*/ 0 h 923330"/>
                          <a:gd name="connsiteX4" fmla="*/ 2441956 w 10515600"/>
                          <a:gd name="connsiteY4" fmla="*/ 0 h 923330"/>
                          <a:gd name="connsiteX5" fmla="*/ 2921000 w 10515600"/>
                          <a:gd name="connsiteY5" fmla="*/ 0 h 923330"/>
                          <a:gd name="connsiteX6" fmla="*/ 3505200 w 10515600"/>
                          <a:gd name="connsiteY6" fmla="*/ 0 h 923330"/>
                          <a:gd name="connsiteX7" fmla="*/ 4194556 w 10515600"/>
                          <a:gd name="connsiteY7" fmla="*/ 0 h 923330"/>
                          <a:gd name="connsiteX8" fmla="*/ 4883912 w 10515600"/>
                          <a:gd name="connsiteY8" fmla="*/ 0 h 923330"/>
                          <a:gd name="connsiteX9" fmla="*/ 5573268 w 10515600"/>
                          <a:gd name="connsiteY9" fmla="*/ 0 h 923330"/>
                          <a:gd name="connsiteX10" fmla="*/ 6367780 w 10515600"/>
                          <a:gd name="connsiteY10" fmla="*/ 0 h 923330"/>
                          <a:gd name="connsiteX11" fmla="*/ 6951980 w 10515600"/>
                          <a:gd name="connsiteY11" fmla="*/ 0 h 923330"/>
                          <a:gd name="connsiteX12" fmla="*/ 7641336 w 10515600"/>
                          <a:gd name="connsiteY12" fmla="*/ 0 h 923330"/>
                          <a:gd name="connsiteX13" fmla="*/ 8225536 w 10515600"/>
                          <a:gd name="connsiteY13" fmla="*/ 0 h 923330"/>
                          <a:gd name="connsiteX14" fmla="*/ 8809736 w 10515600"/>
                          <a:gd name="connsiteY14" fmla="*/ 0 h 923330"/>
                          <a:gd name="connsiteX15" fmla="*/ 9393936 w 10515600"/>
                          <a:gd name="connsiteY15" fmla="*/ 0 h 923330"/>
                          <a:gd name="connsiteX16" fmla="*/ 9662668 w 10515600"/>
                          <a:gd name="connsiteY16" fmla="*/ 0 h 923330"/>
                          <a:gd name="connsiteX17" fmla="*/ 10515600 w 10515600"/>
                          <a:gd name="connsiteY17" fmla="*/ 0 h 923330"/>
                          <a:gd name="connsiteX18" fmla="*/ 10515600 w 10515600"/>
                          <a:gd name="connsiteY18" fmla="*/ 433965 h 923330"/>
                          <a:gd name="connsiteX19" fmla="*/ 10515600 w 10515600"/>
                          <a:gd name="connsiteY19" fmla="*/ 923330 h 923330"/>
                          <a:gd name="connsiteX20" fmla="*/ 10036556 w 10515600"/>
                          <a:gd name="connsiteY20" fmla="*/ 923330 h 923330"/>
                          <a:gd name="connsiteX21" fmla="*/ 9452356 w 10515600"/>
                          <a:gd name="connsiteY21" fmla="*/ 923330 h 923330"/>
                          <a:gd name="connsiteX22" fmla="*/ 9183624 w 10515600"/>
                          <a:gd name="connsiteY22" fmla="*/ 923330 h 923330"/>
                          <a:gd name="connsiteX23" fmla="*/ 8704580 w 10515600"/>
                          <a:gd name="connsiteY23" fmla="*/ 923330 h 923330"/>
                          <a:gd name="connsiteX24" fmla="*/ 8015224 w 10515600"/>
                          <a:gd name="connsiteY24" fmla="*/ 923330 h 923330"/>
                          <a:gd name="connsiteX25" fmla="*/ 7641336 w 10515600"/>
                          <a:gd name="connsiteY25" fmla="*/ 923330 h 923330"/>
                          <a:gd name="connsiteX26" fmla="*/ 6846824 w 10515600"/>
                          <a:gd name="connsiteY26" fmla="*/ 923330 h 923330"/>
                          <a:gd name="connsiteX27" fmla="*/ 6052312 w 10515600"/>
                          <a:gd name="connsiteY27" fmla="*/ 923330 h 923330"/>
                          <a:gd name="connsiteX28" fmla="*/ 5468112 w 10515600"/>
                          <a:gd name="connsiteY28" fmla="*/ 923330 h 923330"/>
                          <a:gd name="connsiteX29" fmla="*/ 4673600 w 10515600"/>
                          <a:gd name="connsiteY29" fmla="*/ 923330 h 923330"/>
                          <a:gd name="connsiteX30" fmla="*/ 4089400 w 10515600"/>
                          <a:gd name="connsiteY30" fmla="*/ 923330 h 923330"/>
                          <a:gd name="connsiteX31" fmla="*/ 3400044 w 10515600"/>
                          <a:gd name="connsiteY31" fmla="*/ 923330 h 923330"/>
                          <a:gd name="connsiteX32" fmla="*/ 3131312 w 10515600"/>
                          <a:gd name="connsiteY32" fmla="*/ 923330 h 923330"/>
                          <a:gd name="connsiteX33" fmla="*/ 2336800 w 10515600"/>
                          <a:gd name="connsiteY33" fmla="*/ 923330 h 923330"/>
                          <a:gd name="connsiteX34" fmla="*/ 1857756 w 10515600"/>
                          <a:gd name="connsiteY34" fmla="*/ 923330 h 923330"/>
                          <a:gd name="connsiteX35" fmla="*/ 1168400 w 10515600"/>
                          <a:gd name="connsiteY35" fmla="*/ 923330 h 923330"/>
                          <a:gd name="connsiteX36" fmla="*/ 899668 w 10515600"/>
                          <a:gd name="connsiteY36" fmla="*/ 923330 h 923330"/>
                          <a:gd name="connsiteX37" fmla="*/ 0 w 10515600"/>
                          <a:gd name="connsiteY37" fmla="*/ 923330 h 923330"/>
                          <a:gd name="connsiteX38" fmla="*/ 0 w 10515600"/>
                          <a:gd name="connsiteY38" fmla="*/ 470898 h 923330"/>
                          <a:gd name="connsiteX39" fmla="*/ 0 w 10515600"/>
                          <a:gd name="connsiteY39" fmla="*/ 0 h 92333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  <a:cxn ang="0">
                            <a:pos x="connsiteX29" y="connsiteY29"/>
                          </a:cxn>
                          <a:cxn ang="0">
                            <a:pos x="connsiteX30" y="connsiteY30"/>
                          </a:cxn>
                          <a:cxn ang="0">
                            <a:pos x="connsiteX31" y="connsiteY31"/>
                          </a:cxn>
                          <a:cxn ang="0">
                            <a:pos x="connsiteX32" y="connsiteY32"/>
                          </a:cxn>
                          <a:cxn ang="0">
                            <a:pos x="connsiteX33" y="connsiteY33"/>
                          </a:cxn>
                          <a:cxn ang="0">
                            <a:pos x="connsiteX34" y="connsiteY34"/>
                          </a:cxn>
                          <a:cxn ang="0">
                            <a:pos x="connsiteX35" y="connsiteY35"/>
                          </a:cxn>
                          <a:cxn ang="0">
                            <a:pos x="connsiteX36" y="connsiteY36"/>
                          </a:cxn>
                          <a:cxn ang="0">
                            <a:pos x="connsiteX37" y="connsiteY37"/>
                          </a:cxn>
                          <a:cxn ang="0">
                            <a:pos x="connsiteX38" y="connsiteY38"/>
                          </a:cxn>
                          <a:cxn ang="0">
                            <a:pos x="connsiteX39" y="connsiteY39"/>
                          </a:cxn>
                        </a:cxnLst>
                        <a:rect l="l" t="t" r="r" b="b"/>
                        <a:pathLst>
                          <a:path w="10515600" h="923330" fill="none" extrusionOk="0">
                            <a:moveTo>
                              <a:pt x="0" y="0"/>
                            </a:moveTo>
                            <a:cubicBezTo>
                              <a:pt x="290523" y="-42900"/>
                              <a:pt x="409329" y="26254"/>
                              <a:pt x="584200" y="0"/>
                            </a:cubicBezTo>
                            <a:cubicBezTo>
                              <a:pt x="759071" y="-26254"/>
                              <a:pt x="1045140" y="32594"/>
                              <a:pt x="1168400" y="0"/>
                            </a:cubicBezTo>
                            <a:cubicBezTo>
                              <a:pt x="1291660" y="-32594"/>
                              <a:pt x="1797982" y="85772"/>
                              <a:pt x="1962912" y="0"/>
                            </a:cubicBezTo>
                            <a:cubicBezTo>
                              <a:pt x="2127842" y="-85772"/>
                              <a:pt x="2309375" y="38378"/>
                              <a:pt x="2441956" y="0"/>
                            </a:cubicBezTo>
                            <a:cubicBezTo>
                              <a:pt x="2574537" y="-38378"/>
                              <a:pt x="2809983" y="30342"/>
                              <a:pt x="2921000" y="0"/>
                            </a:cubicBezTo>
                            <a:cubicBezTo>
                              <a:pt x="3032017" y="-30342"/>
                              <a:pt x="3381055" y="6432"/>
                              <a:pt x="3505200" y="0"/>
                            </a:cubicBezTo>
                            <a:cubicBezTo>
                              <a:pt x="3629345" y="-6432"/>
                              <a:pt x="3906481" y="42761"/>
                              <a:pt x="4194556" y="0"/>
                            </a:cubicBezTo>
                            <a:cubicBezTo>
                              <a:pt x="4482631" y="-42761"/>
                              <a:pt x="4624607" y="80955"/>
                              <a:pt x="4883912" y="0"/>
                            </a:cubicBezTo>
                            <a:cubicBezTo>
                              <a:pt x="5143217" y="-80955"/>
                              <a:pt x="5352263" y="60894"/>
                              <a:pt x="5573268" y="0"/>
                            </a:cubicBezTo>
                            <a:cubicBezTo>
                              <a:pt x="5794273" y="-60894"/>
                              <a:pt x="6012927" y="38307"/>
                              <a:pt x="6367780" y="0"/>
                            </a:cubicBezTo>
                            <a:cubicBezTo>
                              <a:pt x="6722633" y="-38307"/>
                              <a:pt x="6745406" y="14017"/>
                              <a:pt x="6951980" y="0"/>
                            </a:cubicBezTo>
                            <a:cubicBezTo>
                              <a:pt x="7158554" y="-14017"/>
                              <a:pt x="7360576" y="46115"/>
                              <a:pt x="7641336" y="0"/>
                            </a:cubicBezTo>
                            <a:cubicBezTo>
                              <a:pt x="7922096" y="-46115"/>
                              <a:pt x="7985464" y="68194"/>
                              <a:pt x="8225536" y="0"/>
                            </a:cubicBezTo>
                            <a:cubicBezTo>
                              <a:pt x="8465608" y="-68194"/>
                              <a:pt x="8596547" y="65291"/>
                              <a:pt x="8809736" y="0"/>
                            </a:cubicBezTo>
                            <a:cubicBezTo>
                              <a:pt x="9022925" y="-65291"/>
                              <a:pt x="9258175" y="31774"/>
                              <a:pt x="9393936" y="0"/>
                            </a:cubicBezTo>
                            <a:cubicBezTo>
                              <a:pt x="9529697" y="-31774"/>
                              <a:pt x="9590866" y="4755"/>
                              <a:pt x="9662668" y="0"/>
                            </a:cubicBezTo>
                            <a:cubicBezTo>
                              <a:pt x="9734470" y="-4755"/>
                              <a:pt x="10304741" y="51366"/>
                              <a:pt x="10515600" y="0"/>
                            </a:cubicBezTo>
                            <a:cubicBezTo>
                              <a:pt x="10550740" y="183888"/>
                              <a:pt x="10503818" y="342677"/>
                              <a:pt x="10515600" y="433965"/>
                            </a:cubicBezTo>
                            <a:cubicBezTo>
                              <a:pt x="10527382" y="525254"/>
                              <a:pt x="10492385" y="802568"/>
                              <a:pt x="10515600" y="923330"/>
                            </a:cubicBezTo>
                            <a:cubicBezTo>
                              <a:pt x="10416947" y="927517"/>
                              <a:pt x="10222035" y="914208"/>
                              <a:pt x="10036556" y="923330"/>
                            </a:cubicBezTo>
                            <a:cubicBezTo>
                              <a:pt x="9851077" y="932452"/>
                              <a:pt x="9671494" y="894096"/>
                              <a:pt x="9452356" y="923330"/>
                            </a:cubicBezTo>
                            <a:cubicBezTo>
                              <a:pt x="9233218" y="952564"/>
                              <a:pt x="9249980" y="918021"/>
                              <a:pt x="9183624" y="923330"/>
                            </a:cubicBezTo>
                            <a:cubicBezTo>
                              <a:pt x="9117268" y="928639"/>
                              <a:pt x="8830603" y="915914"/>
                              <a:pt x="8704580" y="923330"/>
                            </a:cubicBezTo>
                            <a:cubicBezTo>
                              <a:pt x="8578557" y="930746"/>
                              <a:pt x="8154142" y="915488"/>
                              <a:pt x="8015224" y="923330"/>
                            </a:cubicBezTo>
                            <a:cubicBezTo>
                              <a:pt x="7876306" y="931172"/>
                              <a:pt x="7776256" y="910639"/>
                              <a:pt x="7641336" y="923330"/>
                            </a:cubicBezTo>
                            <a:cubicBezTo>
                              <a:pt x="7506416" y="936021"/>
                              <a:pt x="7201580" y="837893"/>
                              <a:pt x="6846824" y="923330"/>
                            </a:cubicBezTo>
                            <a:cubicBezTo>
                              <a:pt x="6492068" y="1008767"/>
                              <a:pt x="6404820" y="857178"/>
                              <a:pt x="6052312" y="923330"/>
                            </a:cubicBezTo>
                            <a:cubicBezTo>
                              <a:pt x="5699804" y="989482"/>
                              <a:pt x="5587069" y="879957"/>
                              <a:pt x="5468112" y="923330"/>
                            </a:cubicBezTo>
                            <a:cubicBezTo>
                              <a:pt x="5349155" y="966703"/>
                              <a:pt x="4883004" y="903052"/>
                              <a:pt x="4673600" y="923330"/>
                            </a:cubicBezTo>
                            <a:cubicBezTo>
                              <a:pt x="4464196" y="943608"/>
                              <a:pt x="4263313" y="858671"/>
                              <a:pt x="4089400" y="923330"/>
                            </a:cubicBezTo>
                            <a:cubicBezTo>
                              <a:pt x="3915487" y="987989"/>
                              <a:pt x="3552424" y="863759"/>
                              <a:pt x="3400044" y="923330"/>
                            </a:cubicBezTo>
                            <a:cubicBezTo>
                              <a:pt x="3247664" y="982901"/>
                              <a:pt x="3255766" y="904077"/>
                              <a:pt x="3131312" y="923330"/>
                            </a:cubicBezTo>
                            <a:cubicBezTo>
                              <a:pt x="3006858" y="942583"/>
                              <a:pt x="2709667" y="886994"/>
                              <a:pt x="2336800" y="923330"/>
                            </a:cubicBezTo>
                            <a:cubicBezTo>
                              <a:pt x="1963933" y="959666"/>
                              <a:pt x="2024532" y="896301"/>
                              <a:pt x="1857756" y="923330"/>
                            </a:cubicBezTo>
                            <a:cubicBezTo>
                              <a:pt x="1690980" y="950359"/>
                              <a:pt x="1445886" y="902460"/>
                              <a:pt x="1168400" y="923330"/>
                            </a:cubicBezTo>
                            <a:cubicBezTo>
                              <a:pt x="890914" y="944200"/>
                              <a:pt x="1024968" y="915421"/>
                              <a:pt x="899668" y="923330"/>
                            </a:cubicBezTo>
                            <a:cubicBezTo>
                              <a:pt x="774368" y="931239"/>
                              <a:pt x="286906" y="824822"/>
                              <a:pt x="0" y="923330"/>
                            </a:cubicBezTo>
                            <a:cubicBezTo>
                              <a:pt x="-46134" y="771615"/>
                              <a:pt x="32347" y="625511"/>
                              <a:pt x="0" y="470898"/>
                            </a:cubicBezTo>
                            <a:cubicBezTo>
                              <a:pt x="-32347" y="316285"/>
                              <a:pt x="41243" y="208343"/>
                              <a:pt x="0" y="0"/>
                            </a:cubicBezTo>
                            <a:close/>
                          </a:path>
                          <a:path w="10515600" h="923330" stroke="0" extrusionOk="0">
                            <a:moveTo>
                              <a:pt x="0" y="0"/>
                            </a:moveTo>
                            <a:cubicBezTo>
                              <a:pt x="117769" y="-54612"/>
                              <a:pt x="363642" y="16397"/>
                              <a:pt x="479044" y="0"/>
                            </a:cubicBezTo>
                            <a:cubicBezTo>
                              <a:pt x="594446" y="-16397"/>
                              <a:pt x="677892" y="18700"/>
                              <a:pt x="747776" y="0"/>
                            </a:cubicBezTo>
                            <a:cubicBezTo>
                              <a:pt x="817660" y="-18700"/>
                              <a:pt x="1147191" y="42425"/>
                              <a:pt x="1542288" y="0"/>
                            </a:cubicBezTo>
                            <a:cubicBezTo>
                              <a:pt x="1937385" y="-42425"/>
                              <a:pt x="1903667" y="55036"/>
                              <a:pt x="2021332" y="0"/>
                            </a:cubicBezTo>
                            <a:cubicBezTo>
                              <a:pt x="2138997" y="-55036"/>
                              <a:pt x="2261555" y="30614"/>
                              <a:pt x="2500376" y="0"/>
                            </a:cubicBezTo>
                            <a:cubicBezTo>
                              <a:pt x="2739197" y="-30614"/>
                              <a:pt x="2992326" y="934"/>
                              <a:pt x="3294888" y="0"/>
                            </a:cubicBezTo>
                            <a:cubicBezTo>
                              <a:pt x="3597450" y="-934"/>
                              <a:pt x="3536470" y="20588"/>
                              <a:pt x="3668776" y="0"/>
                            </a:cubicBezTo>
                            <a:cubicBezTo>
                              <a:pt x="3801082" y="-20588"/>
                              <a:pt x="4167052" y="95069"/>
                              <a:pt x="4463288" y="0"/>
                            </a:cubicBezTo>
                            <a:cubicBezTo>
                              <a:pt x="4759524" y="-95069"/>
                              <a:pt x="4927052" y="44879"/>
                              <a:pt x="5257800" y="0"/>
                            </a:cubicBezTo>
                            <a:cubicBezTo>
                              <a:pt x="5588548" y="-44879"/>
                              <a:pt x="5635378" y="45685"/>
                              <a:pt x="5842000" y="0"/>
                            </a:cubicBezTo>
                            <a:cubicBezTo>
                              <a:pt x="6048622" y="-45685"/>
                              <a:pt x="6336244" y="84925"/>
                              <a:pt x="6636512" y="0"/>
                            </a:cubicBezTo>
                            <a:cubicBezTo>
                              <a:pt x="6936780" y="-84925"/>
                              <a:pt x="6983770" y="37784"/>
                              <a:pt x="7115556" y="0"/>
                            </a:cubicBezTo>
                            <a:cubicBezTo>
                              <a:pt x="7247342" y="-37784"/>
                              <a:pt x="7473141" y="52757"/>
                              <a:pt x="7594600" y="0"/>
                            </a:cubicBezTo>
                            <a:cubicBezTo>
                              <a:pt x="7716059" y="-52757"/>
                              <a:pt x="8131150" y="920"/>
                              <a:pt x="8283956" y="0"/>
                            </a:cubicBezTo>
                            <a:cubicBezTo>
                              <a:pt x="8436762" y="-920"/>
                              <a:pt x="8664826" y="24800"/>
                              <a:pt x="8763000" y="0"/>
                            </a:cubicBezTo>
                            <a:cubicBezTo>
                              <a:pt x="8861174" y="-24800"/>
                              <a:pt x="9272964" y="43339"/>
                              <a:pt x="9557512" y="0"/>
                            </a:cubicBezTo>
                            <a:cubicBezTo>
                              <a:pt x="9842060" y="-43339"/>
                              <a:pt x="10044680" y="73864"/>
                              <a:pt x="10515600" y="0"/>
                            </a:cubicBezTo>
                            <a:cubicBezTo>
                              <a:pt x="10548368" y="103379"/>
                              <a:pt x="10510875" y="304329"/>
                              <a:pt x="10515600" y="461665"/>
                            </a:cubicBezTo>
                            <a:cubicBezTo>
                              <a:pt x="10520325" y="619001"/>
                              <a:pt x="10474939" y="747127"/>
                              <a:pt x="10515600" y="923330"/>
                            </a:cubicBezTo>
                            <a:cubicBezTo>
                              <a:pt x="10399439" y="932070"/>
                              <a:pt x="10331252" y="914505"/>
                              <a:pt x="10246868" y="923330"/>
                            </a:cubicBezTo>
                            <a:cubicBezTo>
                              <a:pt x="10162484" y="932155"/>
                              <a:pt x="9809339" y="905452"/>
                              <a:pt x="9452356" y="923330"/>
                            </a:cubicBezTo>
                            <a:cubicBezTo>
                              <a:pt x="9095373" y="941208"/>
                              <a:pt x="9132168" y="870015"/>
                              <a:pt x="8868156" y="923330"/>
                            </a:cubicBezTo>
                            <a:cubicBezTo>
                              <a:pt x="8604144" y="976645"/>
                              <a:pt x="8639053" y="883754"/>
                              <a:pt x="8494268" y="923330"/>
                            </a:cubicBezTo>
                            <a:cubicBezTo>
                              <a:pt x="8349483" y="962906"/>
                              <a:pt x="8097127" y="905448"/>
                              <a:pt x="7910068" y="923330"/>
                            </a:cubicBezTo>
                            <a:cubicBezTo>
                              <a:pt x="7723009" y="941212"/>
                              <a:pt x="7725353" y="893385"/>
                              <a:pt x="7641336" y="923330"/>
                            </a:cubicBezTo>
                            <a:cubicBezTo>
                              <a:pt x="7557319" y="953275"/>
                              <a:pt x="7488607" y="909228"/>
                              <a:pt x="7372604" y="923330"/>
                            </a:cubicBezTo>
                            <a:cubicBezTo>
                              <a:pt x="7256601" y="937432"/>
                              <a:pt x="7013658" y="903202"/>
                              <a:pt x="6788404" y="923330"/>
                            </a:cubicBezTo>
                            <a:cubicBezTo>
                              <a:pt x="6563150" y="943458"/>
                              <a:pt x="6563361" y="901224"/>
                              <a:pt x="6414516" y="923330"/>
                            </a:cubicBezTo>
                            <a:cubicBezTo>
                              <a:pt x="6265671" y="945436"/>
                              <a:pt x="6041726" y="864689"/>
                              <a:pt x="5725160" y="923330"/>
                            </a:cubicBezTo>
                            <a:cubicBezTo>
                              <a:pt x="5408594" y="981971"/>
                              <a:pt x="5519748" y="889372"/>
                              <a:pt x="5351272" y="923330"/>
                            </a:cubicBezTo>
                            <a:cubicBezTo>
                              <a:pt x="5182796" y="957288"/>
                              <a:pt x="4923400" y="848695"/>
                              <a:pt x="4661916" y="923330"/>
                            </a:cubicBezTo>
                            <a:cubicBezTo>
                              <a:pt x="4400432" y="997965"/>
                              <a:pt x="4525198" y="896795"/>
                              <a:pt x="4393184" y="923330"/>
                            </a:cubicBezTo>
                            <a:cubicBezTo>
                              <a:pt x="4261170" y="949865"/>
                              <a:pt x="3975256" y="890035"/>
                              <a:pt x="3703828" y="923330"/>
                            </a:cubicBezTo>
                            <a:cubicBezTo>
                              <a:pt x="3432400" y="956625"/>
                              <a:pt x="3512992" y="892561"/>
                              <a:pt x="3329940" y="923330"/>
                            </a:cubicBezTo>
                            <a:cubicBezTo>
                              <a:pt x="3146888" y="954099"/>
                              <a:pt x="3144326" y="900311"/>
                              <a:pt x="3061208" y="923330"/>
                            </a:cubicBezTo>
                            <a:cubicBezTo>
                              <a:pt x="2978090" y="946349"/>
                              <a:pt x="2869418" y="887018"/>
                              <a:pt x="2687320" y="923330"/>
                            </a:cubicBezTo>
                            <a:cubicBezTo>
                              <a:pt x="2505222" y="959642"/>
                              <a:pt x="2245337" y="858216"/>
                              <a:pt x="1997964" y="923330"/>
                            </a:cubicBezTo>
                            <a:cubicBezTo>
                              <a:pt x="1750591" y="988444"/>
                              <a:pt x="1719917" y="883839"/>
                              <a:pt x="1624076" y="923330"/>
                            </a:cubicBezTo>
                            <a:cubicBezTo>
                              <a:pt x="1528235" y="962821"/>
                              <a:pt x="1426591" y="920741"/>
                              <a:pt x="1355344" y="923330"/>
                            </a:cubicBezTo>
                            <a:cubicBezTo>
                              <a:pt x="1284097" y="925919"/>
                              <a:pt x="1057348" y="910865"/>
                              <a:pt x="981456" y="923330"/>
                            </a:cubicBezTo>
                            <a:cubicBezTo>
                              <a:pt x="905564" y="935795"/>
                              <a:pt x="672252" y="872204"/>
                              <a:pt x="502412" y="923330"/>
                            </a:cubicBezTo>
                            <a:cubicBezTo>
                              <a:pt x="332572" y="974456"/>
                              <a:pt x="217881" y="920472"/>
                              <a:pt x="0" y="923330"/>
                            </a:cubicBezTo>
                            <a:cubicBezTo>
                              <a:pt x="-42630" y="805782"/>
                              <a:pt x="40896" y="690376"/>
                              <a:pt x="0" y="480132"/>
                            </a:cubicBezTo>
                            <a:cubicBezTo>
                              <a:pt x="-40896" y="269888"/>
                              <a:pt x="37570" y="202905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txBody>
              <a:bodyPr wrap="square" lIns="180000" tIns="108000" rIns="180000" bIns="10800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fr-FR" sz="2000" b="1"/>
                  <a:t>Définition d’un ensemble. </a:t>
                </a:r>
                <a:r>
                  <a:rPr lang="fr-FR" sz="2000"/>
                  <a:t>Un </a:t>
                </a:r>
                <a:r>
                  <a:rPr lang="fr-FR" sz="2000" i="1"/>
                  <a:t>ensemble </a:t>
                </a:r>
                <a14:m>
                  <m:oMath xmlns:m="http://schemas.openxmlformats.org/officeDocument/2006/math"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fr-FR" sz="2000" i="1"/>
                  <a:t> </a:t>
                </a:r>
                <a:r>
                  <a:rPr lang="fr-FR" sz="2000"/>
                  <a:t>est une collection non ordonnée d’éléments uniques. On note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={</m:t>
                      </m:r>
                      <m:sSub>
                        <m:sSubPr>
                          <m:ctrlPr>
                            <a:rPr lang="fr-F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fr-F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,…, </m:t>
                      </m:r>
                      <m:sSub>
                        <m:sSubPr>
                          <m:ctrlPr>
                            <a:rPr lang="fr-F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fr-FR" sz="2000" i="1"/>
              </a:p>
              <a:p>
                <a:pPr>
                  <a:lnSpc>
                    <a:spcPct val="150000"/>
                  </a:lnSpc>
                </a:pPr>
                <a:r>
                  <a:rPr lang="fr-FR" sz="2000"/>
                  <a:t>pour l’ensemble contenant exactement les éléments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fr-FR" sz="2000"/>
                  <a:t> jusqu’à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fr-FR" sz="2000"/>
                  <a:t>.</a:t>
                </a:r>
              </a:p>
            </p:txBody>
          </p:sp>
        </mc:Choice>
        <mc:Fallback xmlns="">
          <p:sp>
            <p:nvSpPr>
              <p:cNvPr id="2" name="ZoneTexte 1">
                <a:extLst>
                  <a:ext uri="{FF2B5EF4-FFF2-40B4-BE49-F238E27FC236}">
                    <a16:creationId xmlns:a16="http://schemas.microsoft.com/office/drawing/2014/main" id="{BFBB4B74-DADF-CB2B-23DF-19FAA6CF69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90688"/>
                <a:ext cx="10515600" cy="2066744"/>
              </a:xfrm>
              <a:prstGeom prst="roundRect">
                <a:avLst>
                  <a:gd name="adj" fmla="val 5478"/>
                </a:avLst>
              </a:prstGeom>
              <a:blipFill>
                <a:blip r:embed="rId3"/>
                <a:stretch>
                  <a:fillRect/>
                </a:stretch>
              </a:blipFill>
              <a:ln cap="rnd">
                <a:noFill/>
                <a:round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10515600"/>
                          <a:gd name="connsiteY0" fmla="*/ 0 h 923330"/>
                          <a:gd name="connsiteX1" fmla="*/ 584200 w 10515600"/>
                          <a:gd name="connsiteY1" fmla="*/ 0 h 923330"/>
                          <a:gd name="connsiteX2" fmla="*/ 1168400 w 10515600"/>
                          <a:gd name="connsiteY2" fmla="*/ 0 h 923330"/>
                          <a:gd name="connsiteX3" fmla="*/ 1962912 w 10515600"/>
                          <a:gd name="connsiteY3" fmla="*/ 0 h 923330"/>
                          <a:gd name="connsiteX4" fmla="*/ 2441956 w 10515600"/>
                          <a:gd name="connsiteY4" fmla="*/ 0 h 923330"/>
                          <a:gd name="connsiteX5" fmla="*/ 2921000 w 10515600"/>
                          <a:gd name="connsiteY5" fmla="*/ 0 h 923330"/>
                          <a:gd name="connsiteX6" fmla="*/ 3505200 w 10515600"/>
                          <a:gd name="connsiteY6" fmla="*/ 0 h 923330"/>
                          <a:gd name="connsiteX7" fmla="*/ 4194556 w 10515600"/>
                          <a:gd name="connsiteY7" fmla="*/ 0 h 923330"/>
                          <a:gd name="connsiteX8" fmla="*/ 4883912 w 10515600"/>
                          <a:gd name="connsiteY8" fmla="*/ 0 h 923330"/>
                          <a:gd name="connsiteX9" fmla="*/ 5573268 w 10515600"/>
                          <a:gd name="connsiteY9" fmla="*/ 0 h 923330"/>
                          <a:gd name="connsiteX10" fmla="*/ 6367780 w 10515600"/>
                          <a:gd name="connsiteY10" fmla="*/ 0 h 923330"/>
                          <a:gd name="connsiteX11" fmla="*/ 6951980 w 10515600"/>
                          <a:gd name="connsiteY11" fmla="*/ 0 h 923330"/>
                          <a:gd name="connsiteX12" fmla="*/ 7641336 w 10515600"/>
                          <a:gd name="connsiteY12" fmla="*/ 0 h 923330"/>
                          <a:gd name="connsiteX13" fmla="*/ 8225536 w 10515600"/>
                          <a:gd name="connsiteY13" fmla="*/ 0 h 923330"/>
                          <a:gd name="connsiteX14" fmla="*/ 8809736 w 10515600"/>
                          <a:gd name="connsiteY14" fmla="*/ 0 h 923330"/>
                          <a:gd name="connsiteX15" fmla="*/ 9393936 w 10515600"/>
                          <a:gd name="connsiteY15" fmla="*/ 0 h 923330"/>
                          <a:gd name="connsiteX16" fmla="*/ 9662668 w 10515600"/>
                          <a:gd name="connsiteY16" fmla="*/ 0 h 923330"/>
                          <a:gd name="connsiteX17" fmla="*/ 10515600 w 10515600"/>
                          <a:gd name="connsiteY17" fmla="*/ 0 h 923330"/>
                          <a:gd name="connsiteX18" fmla="*/ 10515600 w 10515600"/>
                          <a:gd name="connsiteY18" fmla="*/ 433965 h 923330"/>
                          <a:gd name="connsiteX19" fmla="*/ 10515600 w 10515600"/>
                          <a:gd name="connsiteY19" fmla="*/ 923330 h 923330"/>
                          <a:gd name="connsiteX20" fmla="*/ 10036556 w 10515600"/>
                          <a:gd name="connsiteY20" fmla="*/ 923330 h 923330"/>
                          <a:gd name="connsiteX21" fmla="*/ 9452356 w 10515600"/>
                          <a:gd name="connsiteY21" fmla="*/ 923330 h 923330"/>
                          <a:gd name="connsiteX22" fmla="*/ 9183624 w 10515600"/>
                          <a:gd name="connsiteY22" fmla="*/ 923330 h 923330"/>
                          <a:gd name="connsiteX23" fmla="*/ 8704580 w 10515600"/>
                          <a:gd name="connsiteY23" fmla="*/ 923330 h 923330"/>
                          <a:gd name="connsiteX24" fmla="*/ 8015224 w 10515600"/>
                          <a:gd name="connsiteY24" fmla="*/ 923330 h 923330"/>
                          <a:gd name="connsiteX25" fmla="*/ 7641336 w 10515600"/>
                          <a:gd name="connsiteY25" fmla="*/ 923330 h 923330"/>
                          <a:gd name="connsiteX26" fmla="*/ 6846824 w 10515600"/>
                          <a:gd name="connsiteY26" fmla="*/ 923330 h 923330"/>
                          <a:gd name="connsiteX27" fmla="*/ 6052312 w 10515600"/>
                          <a:gd name="connsiteY27" fmla="*/ 923330 h 923330"/>
                          <a:gd name="connsiteX28" fmla="*/ 5468112 w 10515600"/>
                          <a:gd name="connsiteY28" fmla="*/ 923330 h 923330"/>
                          <a:gd name="connsiteX29" fmla="*/ 4673600 w 10515600"/>
                          <a:gd name="connsiteY29" fmla="*/ 923330 h 923330"/>
                          <a:gd name="connsiteX30" fmla="*/ 4089400 w 10515600"/>
                          <a:gd name="connsiteY30" fmla="*/ 923330 h 923330"/>
                          <a:gd name="connsiteX31" fmla="*/ 3400044 w 10515600"/>
                          <a:gd name="connsiteY31" fmla="*/ 923330 h 923330"/>
                          <a:gd name="connsiteX32" fmla="*/ 3131312 w 10515600"/>
                          <a:gd name="connsiteY32" fmla="*/ 923330 h 923330"/>
                          <a:gd name="connsiteX33" fmla="*/ 2336800 w 10515600"/>
                          <a:gd name="connsiteY33" fmla="*/ 923330 h 923330"/>
                          <a:gd name="connsiteX34" fmla="*/ 1857756 w 10515600"/>
                          <a:gd name="connsiteY34" fmla="*/ 923330 h 923330"/>
                          <a:gd name="connsiteX35" fmla="*/ 1168400 w 10515600"/>
                          <a:gd name="connsiteY35" fmla="*/ 923330 h 923330"/>
                          <a:gd name="connsiteX36" fmla="*/ 899668 w 10515600"/>
                          <a:gd name="connsiteY36" fmla="*/ 923330 h 923330"/>
                          <a:gd name="connsiteX37" fmla="*/ 0 w 10515600"/>
                          <a:gd name="connsiteY37" fmla="*/ 923330 h 923330"/>
                          <a:gd name="connsiteX38" fmla="*/ 0 w 10515600"/>
                          <a:gd name="connsiteY38" fmla="*/ 470898 h 923330"/>
                          <a:gd name="connsiteX39" fmla="*/ 0 w 10515600"/>
                          <a:gd name="connsiteY39" fmla="*/ 0 h 92333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  <a:cxn ang="0">
                            <a:pos x="connsiteX29" y="connsiteY29"/>
                          </a:cxn>
                          <a:cxn ang="0">
                            <a:pos x="connsiteX30" y="connsiteY30"/>
                          </a:cxn>
                          <a:cxn ang="0">
                            <a:pos x="connsiteX31" y="connsiteY31"/>
                          </a:cxn>
                          <a:cxn ang="0">
                            <a:pos x="connsiteX32" y="connsiteY32"/>
                          </a:cxn>
                          <a:cxn ang="0">
                            <a:pos x="connsiteX33" y="connsiteY33"/>
                          </a:cxn>
                          <a:cxn ang="0">
                            <a:pos x="connsiteX34" y="connsiteY34"/>
                          </a:cxn>
                          <a:cxn ang="0">
                            <a:pos x="connsiteX35" y="connsiteY35"/>
                          </a:cxn>
                          <a:cxn ang="0">
                            <a:pos x="connsiteX36" y="connsiteY36"/>
                          </a:cxn>
                          <a:cxn ang="0">
                            <a:pos x="connsiteX37" y="connsiteY37"/>
                          </a:cxn>
                          <a:cxn ang="0">
                            <a:pos x="connsiteX38" y="connsiteY38"/>
                          </a:cxn>
                          <a:cxn ang="0">
                            <a:pos x="connsiteX39" y="connsiteY39"/>
                          </a:cxn>
                        </a:cxnLst>
                        <a:rect l="l" t="t" r="r" b="b"/>
                        <a:pathLst>
                          <a:path w="10515600" h="923330" fill="none" extrusionOk="0">
                            <a:moveTo>
                              <a:pt x="0" y="0"/>
                            </a:moveTo>
                            <a:cubicBezTo>
                              <a:pt x="290523" y="-42900"/>
                              <a:pt x="409329" y="26254"/>
                              <a:pt x="584200" y="0"/>
                            </a:cubicBezTo>
                            <a:cubicBezTo>
                              <a:pt x="759071" y="-26254"/>
                              <a:pt x="1045140" y="32594"/>
                              <a:pt x="1168400" y="0"/>
                            </a:cubicBezTo>
                            <a:cubicBezTo>
                              <a:pt x="1291660" y="-32594"/>
                              <a:pt x="1797982" y="85772"/>
                              <a:pt x="1962912" y="0"/>
                            </a:cubicBezTo>
                            <a:cubicBezTo>
                              <a:pt x="2127842" y="-85772"/>
                              <a:pt x="2309375" y="38378"/>
                              <a:pt x="2441956" y="0"/>
                            </a:cubicBezTo>
                            <a:cubicBezTo>
                              <a:pt x="2574537" y="-38378"/>
                              <a:pt x="2809983" y="30342"/>
                              <a:pt x="2921000" y="0"/>
                            </a:cubicBezTo>
                            <a:cubicBezTo>
                              <a:pt x="3032017" y="-30342"/>
                              <a:pt x="3381055" y="6432"/>
                              <a:pt x="3505200" y="0"/>
                            </a:cubicBezTo>
                            <a:cubicBezTo>
                              <a:pt x="3629345" y="-6432"/>
                              <a:pt x="3906481" y="42761"/>
                              <a:pt x="4194556" y="0"/>
                            </a:cubicBezTo>
                            <a:cubicBezTo>
                              <a:pt x="4482631" y="-42761"/>
                              <a:pt x="4624607" y="80955"/>
                              <a:pt x="4883912" y="0"/>
                            </a:cubicBezTo>
                            <a:cubicBezTo>
                              <a:pt x="5143217" y="-80955"/>
                              <a:pt x="5352263" y="60894"/>
                              <a:pt x="5573268" y="0"/>
                            </a:cubicBezTo>
                            <a:cubicBezTo>
                              <a:pt x="5794273" y="-60894"/>
                              <a:pt x="6012927" y="38307"/>
                              <a:pt x="6367780" y="0"/>
                            </a:cubicBezTo>
                            <a:cubicBezTo>
                              <a:pt x="6722633" y="-38307"/>
                              <a:pt x="6745406" y="14017"/>
                              <a:pt x="6951980" y="0"/>
                            </a:cubicBezTo>
                            <a:cubicBezTo>
                              <a:pt x="7158554" y="-14017"/>
                              <a:pt x="7360576" y="46115"/>
                              <a:pt x="7641336" y="0"/>
                            </a:cubicBezTo>
                            <a:cubicBezTo>
                              <a:pt x="7922096" y="-46115"/>
                              <a:pt x="7985464" y="68194"/>
                              <a:pt x="8225536" y="0"/>
                            </a:cubicBezTo>
                            <a:cubicBezTo>
                              <a:pt x="8465608" y="-68194"/>
                              <a:pt x="8596547" y="65291"/>
                              <a:pt x="8809736" y="0"/>
                            </a:cubicBezTo>
                            <a:cubicBezTo>
                              <a:pt x="9022925" y="-65291"/>
                              <a:pt x="9258175" y="31774"/>
                              <a:pt x="9393936" y="0"/>
                            </a:cubicBezTo>
                            <a:cubicBezTo>
                              <a:pt x="9529697" y="-31774"/>
                              <a:pt x="9590866" y="4755"/>
                              <a:pt x="9662668" y="0"/>
                            </a:cubicBezTo>
                            <a:cubicBezTo>
                              <a:pt x="9734470" y="-4755"/>
                              <a:pt x="10304741" y="51366"/>
                              <a:pt x="10515600" y="0"/>
                            </a:cubicBezTo>
                            <a:cubicBezTo>
                              <a:pt x="10550740" y="183888"/>
                              <a:pt x="10503818" y="342677"/>
                              <a:pt x="10515600" y="433965"/>
                            </a:cubicBezTo>
                            <a:cubicBezTo>
                              <a:pt x="10527382" y="525254"/>
                              <a:pt x="10492385" y="802568"/>
                              <a:pt x="10515600" y="923330"/>
                            </a:cubicBezTo>
                            <a:cubicBezTo>
                              <a:pt x="10416947" y="927517"/>
                              <a:pt x="10222035" y="914208"/>
                              <a:pt x="10036556" y="923330"/>
                            </a:cubicBezTo>
                            <a:cubicBezTo>
                              <a:pt x="9851077" y="932452"/>
                              <a:pt x="9671494" y="894096"/>
                              <a:pt x="9452356" y="923330"/>
                            </a:cubicBezTo>
                            <a:cubicBezTo>
                              <a:pt x="9233218" y="952564"/>
                              <a:pt x="9249980" y="918021"/>
                              <a:pt x="9183624" y="923330"/>
                            </a:cubicBezTo>
                            <a:cubicBezTo>
                              <a:pt x="9117268" y="928639"/>
                              <a:pt x="8830603" y="915914"/>
                              <a:pt x="8704580" y="923330"/>
                            </a:cubicBezTo>
                            <a:cubicBezTo>
                              <a:pt x="8578557" y="930746"/>
                              <a:pt x="8154142" y="915488"/>
                              <a:pt x="8015224" y="923330"/>
                            </a:cubicBezTo>
                            <a:cubicBezTo>
                              <a:pt x="7876306" y="931172"/>
                              <a:pt x="7776256" y="910639"/>
                              <a:pt x="7641336" y="923330"/>
                            </a:cubicBezTo>
                            <a:cubicBezTo>
                              <a:pt x="7506416" y="936021"/>
                              <a:pt x="7201580" y="837893"/>
                              <a:pt x="6846824" y="923330"/>
                            </a:cubicBezTo>
                            <a:cubicBezTo>
                              <a:pt x="6492068" y="1008767"/>
                              <a:pt x="6404820" y="857178"/>
                              <a:pt x="6052312" y="923330"/>
                            </a:cubicBezTo>
                            <a:cubicBezTo>
                              <a:pt x="5699804" y="989482"/>
                              <a:pt x="5587069" y="879957"/>
                              <a:pt x="5468112" y="923330"/>
                            </a:cubicBezTo>
                            <a:cubicBezTo>
                              <a:pt x="5349155" y="966703"/>
                              <a:pt x="4883004" y="903052"/>
                              <a:pt x="4673600" y="923330"/>
                            </a:cubicBezTo>
                            <a:cubicBezTo>
                              <a:pt x="4464196" y="943608"/>
                              <a:pt x="4263313" y="858671"/>
                              <a:pt x="4089400" y="923330"/>
                            </a:cubicBezTo>
                            <a:cubicBezTo>
                              <a:pt x="3915487" y="987989"/>
                              <a:pt x="3552424" y="863759"/>
                              <a:pt x="3400044" y="923330"/>
                            </a:cubicBezTo>
                            <a:cubicBezTo>
                              <a:pt x="3247664" y="982901"/>
                              <a:pt x="3255766" y="904077"/>
                              <a:pt x="3131312" y="923330"/>
                            </a:cubicBezTo>
                            <a:cubicBezTo>
                              <a:pt x="3006858" y="942583"/>
                              <a:pt x="2709667" y="886994"/>
                              <a:pt x="2336800" y="923330"/>
                            </a:cubicBezTo>
                            <a:cubicBezTo>
                              <a:pt x="1963933" y="959666"/>
                              <a:pt x="2024532" y="896301"/>
                              <a:pt x="1857756" y="923330"/>
                            </a:cubicBezTo>
                            <a:cubicBezTo>
                              <a:pt x="1690980" y="950359"/>
                              <a:pt x="1445886" y="902460"/>
                              <a:pt x="1168400" y="923330"/>
                            </a:cubicBezTo>
                            <a:cubicBezTo>
                              <a:pt x="890914" y="944200"/>
                              <a:pt x="1024968" y="915421"/>
                              <a:pt x="899668" y="923330"/>
                            </a:cubicBezTo>
                            <a:cubicBezTo>
                              <a:pt x="774368" y="931239"/>
                              <a:pt x="286906" y="824822"/>
                              <a:pt x="0" y="923330"/>
                            </a:cubicBezTo>
                            <a:cubicBezTo>
                              <a:pt x="-46134" y="771615"/>
                              <a:pt x="32347" y="625511"/>
                              <a:pt x="0" y="470898"/>
                            </a:cubicBezTo>
                            <a:cubicBezTo>
                              <a:pt x="-32347" y="316285"/>
                              <a:pt x="41243" y="208343"/>
                              <a:pt x="0" y="0"/>
                            </a:cubicBezTo>
                            <a:close/>
                          </a:path>
                          <a:path w="10515600" h="923330" stroke="0" extrusionOk="0">
                            <a:moveTo>
                              <a:pt x="0" y="0"/>
                            </a:moveTo>
                            <a:cubicBezTo>
                              <a:pt x="117769" y="-54612"/>
                              <a:pt x="363642" y="16397"/>
                              <a:pt x="479044" y="0"/>
                            </a:cubicBezTo>
                            <a:cubicBezTo>
                              <a:pt x="594446" y="-16397"/>
                              <a:pt x="677892" y="18700"/>
                              <a:pt x="747776" y="0"/>
                            </a:cubicBezTo>
                            <a:cubicBezTo>
                              <a:pt x="817660" y="-18700"/>
                              <a:pt x="1147191" y="42425"/>
                              <a:pt x="1542288" y="0"/>
                            </a:cubicBezTo>
                            <a:cubicBezTo>
                              <a:pt x="1937385" y="-42425"/>
                              <a:pt x="1903667" y="55036"/>
                              <a:pt x="2021332" y="0"/>
                            </a:cubicBezTo>
                            <a:cubicBezTo>
                              <a:pt x="2138997" y="-55036"/>
                              <a:pt x="2261555" y="30614"/>
                              <a:pt x="2500376" y="0"/>
                            </a:cubicBezTo>
                            <a:cubicBezTo>
                              <a:pt x="2739197" y="-30614"/>
                              <a:pt x="2992326" y="934"/>
                              <a:pt x="3294888" y="0"/>
                            </a:cubicBezTo>
                            <a:cubicBezTo>
                              <a:pt x="3597450" y="-934"/>
                              <a:pt x="3536470" y="20588"/>
                              <a:pt x="3668776" y="0"/>
                            </a:cubicBezTo>
                            <a:cubicBezTo>
                              <a:pt x="3801082" y="-20588"/>
                              <a:pt x="4167052" y="95069"/>
                              <a:pt x="4463288" y="0"/>
                            </a:cubicBezTo>
                            <a:cubicBezTo>
                              <a:pt x="4759524" y="-95069"/>
                              <a:pt x="4927052" y="44879"/>
                              <a:pt x="5257800" y="0"/>
                            </a:cubicBezTo>
                            <a:cubicBezTo>
                              <a:pt x="5588548" y="-44879"/>
                              <a:pt x="5635378" y="45685"/>
                              <a:pt x="5842000" y="0"/>
                            </a:cubicBezTo>
                            <a:cubicBezTo>
                              <a:pt x="6048622" y="-45685"/>
                              <a:pt x="6336244" y="84925"/>
                              <a:pt x="6636512" y="0"/>
                            </a:cubicBezTo>
                            <a:cubicBezTo>
                              <a:pt x="6936780" y="-84925"/>
                              <a:pt x="6983770" y="37784"/>
                              <a:pt x="7115556" y="0"/>
                            </a:cubicBezTo>
                            <a:cubicBezTo>
                              <a:pt x="7247342" y="-37784"/>
                              <a:pt x="7473141" y="52757"/>
                              <a:pt x="7594600" y="0"/>
                            </a:cubicBezTo>
                            <a:cubicBezTo>
                              <a:pt x="7716059" y="-52757"/>
                              <a:pt x="8131150" y="920"/>
                              <a:pt x="8283956" y="0"/>
                            </a:cubicBezTo>
                            <a:cubicBezTo>
                              <a:pt x="8436762" y="-920"/>
                              <a:pt x="8664826" y="24800"/>
                              <a:pt x="8763000" y="0"/>
                            </a:cubicBezTo>
                            <a:cubicBezTo>
                              <a:pt x="8861174" y="-24800"/>
                              <a:pt x="9272964" y="43339"/>
                              <a:pt x="9557512" y="0"/>
                            </a:cubicBezTo>
                            <a:cubicBezTo>
                              <a:pt x="9842060" y="-43339"/>
                              <a:pt x="10044680" y="73864"/>
                              <a:pt x="10515600" y="0"/>
                            </a:cubicBezTo>
                            <a:cubicBezTo>
                              <a:pt x="10548368" y="103379"/>
                              <a:pt x="10510875" y="304329"/>
                              <a:pt x="10515600" y="461665"/>
                            </a:cubicBezTo>
                            <a:cubicBezTo>
                              <a:pt x="10520325" y="619001"/>
                              <a:pt x="10474939" y="747127"/>
                              <a:pt x="10515600" y="923330"/>
                            </a:cubicBezTo>
                            <a:cubicBezTo>
                              <a:pt x="10399439" y="932070"/>
                              <a:pt x="10331252" y="914505"/>
                              <a:pt x="10246868" y="923330"/>
                            </a:cubicBezTo>
                            <a:cubicBezTo>
                              <a:pt x="10162484" y="932155"/>
                              <a:pt x="9809339" y="905452"/>
                              <a:pt x="9452356" y="923330"/>
                            </a:cubicBezTo>
                            <a:cubicBezTo>
                              <a:pt x="9095373" y="941208"/>
                              <a:pt x="9132168" y="870015"/>
                              <a:pt x="8868156" y="923330"/>
                            </a:cubicBezTo>
                            <a:cubicBezTo>
                              <a:pt x="8604144" y="976645"/>
                              <a:pt x="8639053" y="883754"/>
                              <a:pt x="8494268" y="923330"/>
                            </a:cubicBezTo>
                            <a:cubicBezTo>
                              <a:pt x="8349483" y="962906"/>
                              <a:pt x="8097127" y="905448"/>
                              <a:pt x="7910068" y="923330"/>
                            </a:cubicBezTo>
                            <a:cubicBezTo>
                              <a:pt x="7723009" y="941212"/>
                              <a:pt x="7725353" y="893385"/>
                              <a:pt x="7641336" y="923330"/>
                            </a:cubicBezTo>
                            <a:cubicBezTo>
                              <a:pt x="7557319" y="953275"/>
                              <a:pt x="7488607" y="909228"/>
                              <a:pt x="7372604" y="923330"/>
                            </a:cubicBezTo>
                            <a:cubicBezTo>
                              <a:pt x="7256601" y="937432"/>
                              <a:pt x="7013658" y="903202"/>
                              <a:pt x="6788404" y="923330"/>
                            </a:cubicBezTo>
                            <a:cubicBezTo>
                              <a:pt x="6563150" y="943458"/>
                              <a:pt x="6563361" y="901224"/>
                              <a:pt x="6414516" y="923330"/>
                            </a:cubicBezTo>
                            <a:cubicBezTo>
                              <a:pt x="6265671" y="945436"/>
                              <a:pt x="6041726" y="864689"/>
                              <a:pt x="5725160" y="923330"/>
                            </a:cubicBezTo>
                            <a:cubicBezTo>
                              <a:pt x="5408594" y="981971"/>
                              <a:pt x="5519748" y="889372"/>
                              <a:pt x="5351272" y="923330"/>
                            </a:cubicBezTo>
                            <a:cubicBezTo>
                              <a:pt x="5182796" y="957288"/>
                              <a:pt x="4923400" y="848695"/>
                              <a:pt x="4661916" y="923330"/>
                            </a:cubicBezTo>
                            <a:cubicBezTo>
                              <a:pt x="4400432" y="997965"/>
                              <a:pt x="4525198" y="896795"/>
                              <a:pt x="4393184" y="923330"/>
                            </a:cubicBezTo>
                            <a:cubicBezTo>
                              <a:pt x="4261170" y="949865"/>
                              <a:pt x="3975256" y="890035"/>
                              <a:pt x="3703828" y="923330"/>
                            </a:cubicBezTo>
                            <a:cubicBezTo>
                              <a:pt x="3432400" y="956625"/>
                              <a:pt x="3512992" y="892561"/>
                              <a:pt x="3329940" y="923330"/>
                            </a:cubicBezTo>
                            <a:cubicBezTo>
                              <a:pt x="3146888" y="954099"/>
                              <a:pt x="3144326" y="900311"/>
                              <a:pt x="3061208" y="923330"/>
                            </a:cubicBezTo>
                            <a:cubicBezTo>
                              <a:pt x="2978090" y="946349"/>
                              <a:pt x="2869418" y="887018"/>
                              <a:pt x="2687320" y="923330"/>
                            </a:cubicBezTo>
                            <a:cubicBezTo>
                              <a:pt x="2505222" y="959642"/>
                              <a:pt x="2245337" y="858216"/>
                              <a:pt x="1997964" y="923330"/>
                            </a:cubicBezTo>
                            <a:cubicBezTo>
                              <a:pt x="1750591" y="988444"/>
                              <a:pt x="1719917" y="883839"/>
                              <a:pt x="1624076" y="923330"/>
                            </a:cubicBezTo>
                            <a:cubicBezTo>
                              <a:pt x="1528235" y="962821"/>
                              <a:pt x="1426591" y="920741"/>
                              <a:pt x="1355344" y="923330"/>
                            </a:cubicBezTo>
                            <a:cubicBezTo>
                              <a:pt x="1284097" y="925919"/>
                              <a:pt x="1057348" y="910865"/>
                              <a:pt x="981456" y="923330"/>
                            </a:cubicBezTo>
                            <a:cubicBezTo>
                              <a:pt x="905564" y="935795"/>
                              <a:pt x="672252" y="872204"/>
                              <a:pt x="502412" y="923330"/>
                            </a:cubicBezTo>
                            <a:cubicBezTo>
                              <a:pt x="332572" y="974456"/>
                              <a:pt x="217881" y="920472"/>
                              <a:pt x="0" y="923330"/>
                            </a:cubicBezTo>
                            <a:cubicBezTo>
                              <a:pt x="-42630" y="805782"/>
                              <a:pt x="40896" y="690376"/>
                              <a:pt x="0" y="480132"/>
                            </a:cubicBezTo>
                            <a:cubicBezTo>
                              <a:pt x="-40896" y="269888"/>
                              <a:pt x="37570" y="202905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8997549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  <p:bldP spid="2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4706C0F-18D4-0672-D86E-715B66EE48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Série numérique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ECD514C-AAC8-1A83-179F-B6B15A1996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95ECC-A52F-4E8E-B7E5-F2BA37CF0F8B}" type="slidenum">
              <a:rPr lang="fr-FR" smtClean="0"/>
              <a:t>30</a:t>
            </a:fld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DA6E0947-D9E2-392B-4F34-901538C88D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9"/>
            <a:ext cx="9395325" cy="4665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185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D8428F8-F34E-26C7-E803-F28C6867C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Convergence, divergence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73D7A1DC-65AB-FFF7-DC61-C4892442B02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3579779"/>
                <a:ext cx="10515600" cy="2548546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50000"/>
                  </a:lnSpc>
                  <a:buNone/>
                </a:pPr>
                <a:r>
                  <a:rPr lang="fr-FR" sz="2000" dirty="0"/>
                  <a:t>Il est important que la limite converge pour pouvoir parler de somme infinie !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fr-FR" sz="2000" dirty="0"/>
                  <a:t>La somme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fr-FR" sz="20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fr-FR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p>
                          <m:sSupPr>
                            <m:ctrlPr>
                              <a:rPr lang="fr-FR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fr-FR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fr-FR" sz="20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e>
                          <m:sup>
                            <m:r>
                              <a:rPr lang="fr-FR" sz="20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e>
                    </m:nary>
                  </m:oMath>
                </a14:m>
                <a:r>
                  <a:rPr lang="fr-FR" sz="2000" dirty="0"/>
                  <a:t> n’a pas de valeur puisque sa somme partielle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fr-FR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fr-F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fr-F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20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  <m:sup>
                              <m:r>
                                <a:rPr lang="fr-FR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</m:e>
                      </m:nary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fr-F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fr-FR" sz="2000" b="0" i="1" smtClean="0">
                                  <a:latin typeface="Cambria Math" panose="02040503050406030204" pitchFamily="18" charset="0"/>
                                </a:rPr>
                                <m:t>1,  </m:t>
                              </m:r>
                              <m:r>
                                <a:rPr lang="fr-FR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fr-FR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fr-FR" sz="2000" b="0" i="0" smtClean="0">
                                  <a:latin typeface="Cambria Math" panose="02040503050406030204" pitchFamily="18" charset="0"/>
                                </a:rPr>
                                <m:t>pair</m:t>
                              </m:r>
                              <m:r>
                                <a:rPr lang="fr-FR" sz="2000" b="0" i="0" smtClean="0">
                                  <a:latin typeface="Cambria Math" panose="02040503050406030204" pitchFamily="18" charset="0"/>
                                </a:rPr>
                                <m:t>     </m:t>
                              </m:r>
                            </m:e>
                            <m:e>
                              <m:r>
                                <a:rPr lang="fr-FR" sz="2000" b="0" i="1" smtClean="0">
                                  <a:latin typeface="Cambria Math" panose="02040503050406030204" pitchFamily="18" charset="0"/>
                                </a:rPr>
                                <m:t>&amp;0,  </m:t>
                              </m:r>
                              <m:r>
                                <a:rPr lang="fr-FR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fr-FR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fr-FR" sz="2000" b="0" i="0" smtClean="0">
                                  <a:latin typeface="Cambria Math" panose="02040503050406030204" pitchFamily="18" charset="0"/>
                                </a:rPr>
                                <m:t>impair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fr-FR" sz="2000" dirty="0"/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fr-FR" sz="2000" dirty="0"/>
                  <a:t>ne converge pas !</a:t>
                </a:r>
              </a:p>
            </p:txBody>
          </p:sp>
        </mc:Choice>
        <mc:Fallback xmlns="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73D7A1DC-65AB-FFF7-DC61-C4892442B02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3579779"/>
                <a:ext cx="10515600" cy="2548546"/>
              </a:xfrm>
              <a:blipFill>
                <a:blip r:embed="rId2"/>
                <a:stretch>
                  <a:fillRect l="-63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24E66DB-0824-9BF6-A9D4-5B1E3DB4A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95ECC-A52F-4E8E-B7E5-F2BA37CF0F8B}" type="slidenum">
              <a:rPr lang="fr-FR" smtClean="0"/>
              <a:t>31</a:t>
            </a:fld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311A284B-4996-78E2-C7C2-839360966F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10515600" cy="1701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681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439AD9E-771D-84D7-E352-6A55D65B1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Critère nécessaire de convergence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BBF9E4A-A434-EB85-9497-0B3D7F07B3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95ECC-A52F-4E8E-B7E5-F2BA37CF0F8B}" type="slidenum">
              <a:rPr lang="fr-FR" smtClean="0"/>
              <a:t>32</a:t>
            </a:fld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259BD3A5-E77E-835A-53B2-1937E2BE14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10515600" cy="154424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B5C67742-007C-BF41-7537-5256A6863D92}"/>
                  </a:ext>
                </a:extLst>
              </p:cNvPr>
              <p:cNvSpPr txBox="1"/>
              <p:nvPr/>
            </p:nvSpPr>
            <p:spPr>
              <a:xfrm>
                <a:off x="838200" y="3686783"/>
                <a:ext cx="10515600" cy="24600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fr-FR" dirty="0"/>
                  <a:t>Si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fr-FR" dirty="0"/>
                  <a:t> converge vers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fr-FR" dirty="0"/>
                  <a:t>, alors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fr-FR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nary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≈</m:t>
                      </m:r>
                      <m:nary>
                        <m:naryPr>
                          <m:chr m:val="∑"/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fr-FR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nary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fr-FR" dirty="0"/>
              </a:p>
              <a:p>
                <a:pPr>
                  <a:lnSpc>
                    <a:spcPct val="150000"/>
                  </a:lnSpc>
                </a:pPr>
                <a:r>
                  <a:rPr lang="fr-FR" dirty="0"/>
                  <a:t>diverge si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≠0</m:t>
                    </m:r>
                  </m:oMath>
                </a14:m>
                <a:r>
                  <a:rPr lang="fr-FR" dirty="0"/>
                  <a:t>.</a:t>
                </a:r>
                <a:br>
                  <a:rPr lang="fr-FR" dirty="0"/>
                </a:br>
                <a:endParaRPr lang="fr-FR" dirty="0"/>
              </a:p>
              <a:p>
                <a:pPr>
                  <a:lnSpc>
                    <a:spcPct val="150000"/>
                  </a:lnSpc>
                </a:pPr>
                <a:r>
                  <a:rPr lang="fr-FR" dirty="0"/>
                  <a:t>Attention : ce n’est pas une condition suffisante pour que la série converge !</a:t>
                </a:r>
              </a:p>
            </p:txBody>
          </p:sp>
        </mc:Choice>
        <mc:Fallback xmlns="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B5C67742-007C-BF41-7537-5256A6863D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686783"/>
                <a:ext cx="10515600" cy="2460032"/>
              </a:xfrm>
              <a:prstGeom prst="rect">
                <a:avLst/>
              </a:prstGeom>
              <a:blipFill>
                <a:blip r:embed="rId3"/>
                <a:stretch>
                  <a:fillRect l="-522" b="-322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44866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FB1DA87-AE08-A63A-FAEA-9731F6DF0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Critère de comparaison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9830317-2C4F-4935-F670-B726D1C71C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fr-FR" sz="2000" dirty="0"/>
              <a:t>Le critère de comparaison est le critère fondamental pour déterminer la convergence ou divergence des séries :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63BCEAF-27B4-101E-B392-EA2C55234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95ECC-A52F-4E8E-B7E5-F2BA37CF0F8B}" type="slidenum">
              <a:rPr lang="fr-FR" smtClean="0"/>
              <a:t>33</a:t>
            </a:fld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68955D8D-0187-187A-F7F5-62215CC4B6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951493"/>
            <a:ext cx="10515600" cy="3326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612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FB1DA87-AE08-A63A-FAEA-9731F6DF0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Critère de comparaison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59830317-2C4F-4935-F670-B726D1C71C2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530725"/>
              </a:xfrm>
            </p:spPr>
            <p:txBody>
              <a:bodyPr>
                <a:normAutofit fontScale="85000" lnSpcReduction="10000"/>
              </a:bodyPr>
              <a:lstStyle/>
              <a:p>
                <a:pPr marL="0" indent="0">
                  <a:lnSpc>
                    <a:spcPct val="150000"/>
                  </a:lnSpc>
                  <a:buNone/>
                </a:pPr>
                <a:r>
                  <a:rPr lang="fr-FR" sz="2000" dirty="0"/>
                  <a:t>Comment le prouver ?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fr-FR" sz="2000" dirty="0"/>
                  <a:t>Si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fr-FR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fr-FR" sz="2000" dirty="0"/>
                  <a:t> pour tout </a:t>
                </a:r>
                <a14:m>
                  <m:oMath xmlns:m="http://schemas.openxmlformats.org/officeDocument/2006/math"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fr-FR" sz="2000" dirty="0"/>
                  <a:t>, alors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fr-FR" sz="2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fr-F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fr-FR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nary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≤</m:t>
                      </m:r>
                      <m:nary>
                        <m:naryPr>
                          <m:chr m:val="∑"/>
                          <m:ctrlPr>
                            <a:rPr lang="fr-FR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fr-F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0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fr-FR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fr-FR" sz="2000" dirty="0"/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fr-FR" sz="2000" dirty="0"/>
                  <a:t>Puisque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fr-FR" sz="2000" dirty="0"/>
                  <a:t>, </a:t>
                </a:r>
                <a14:m>
                  <m:oMath xmlns:m="http://schemas.openxmlformats.org/officeDocument/2006/math"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fr-FR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/>
                  <a:t> est une suite croissante. Comme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fr-FR" sz="20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fr-FR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b>
                          <m:sSubPr>
                            <m:ctrlPr>
                              <a:rPr lang="fr-FR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20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fr-FR" sz="20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r>
                  <a:rPr lang="fr-FR" sz="2000" dirty="0"/>
                  <a:t> converge et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fr-FR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20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fr-FR" sz="20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fr-FR" sz="2000" dirty="0"/>
                  <a:t> est aussi une suite non-négative,</a:t>
                </a:r>
              </a:p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0≤</m:t>
                      </m:r>
                      <m:sSub>
                        <m:sSubPr>
                          <m:ctrlPr>
                            <a:rPr lang="fr-F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≤</m:t>
                      </m:r>
                      <m:nary>
                        <m:naryPr>
                          <m:chr m:val="∑"/>
                          <m:ctrlPr>
                            <a:rPr lang="fr-FR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fr-F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0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fr-FR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nary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≤</m:t>
                      </m:r>
                      <m:nary>
                        <m:naryPr>
                          <m:chr m:val="∑"/>
                          <m:ctrlPr>
                            <a:rPr lang="fr-FR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b>
                            <m:sSubPr>
                              <m:ctrlPr>
                                <a:rPr lang="fr-F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0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fr-FR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fr-FR" sz="2000" dirty="0"/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 xmlns:m="http://schemas.openxmlformats.org/officeDocument/2006/math">
                    <m:d>
                      <m:dPr>
                        <m:ctrlPr>
                          <a:rPr lang="fr-FR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20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fr-FR" sz="20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fr-FR" sz="2000" dirty="0"/>
                  <a:t> est aussi bornée, donc elle converge par le théorème de convergence monotone !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fr-FR" sz="2000" dirty="0"/>
                  <a:t>Le cas de divergence est prouvé grâce au théorème d’un gendarme.</a:t>
                </a:r>
              </a:p>
            </p:txBody>
          </p:sp>
        </mc:Choice>
        <mc:Fallback xmlns="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59830317-2C4F-4935-F670-B726D1C71C2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530725"/>
              </a:xfrm>
              <a:blipFill>
                <a:blip r:embed="rId2"/>
                <a:stretch>
                  <a:fillRect l="-40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63BCEAF-27B4-101E-B392-EA2C55234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95ECC-A52F-4E8E-B7E5-F2BA37CF0F8B}" type="slidenum">
              <a:rPr lang="fr-FR" smtClean="0"/>
              <a:t>34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439258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7B7CCDA-7AFC-D67C-4F8E-8162D0CDF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Exemples de séries usuelles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FC6D4B2C-34ED-B5B0-3D4D-C120A0078D5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fr-FR" sz="2000" dirty="0"/>
                  <a:t>La série géométrique, de terme général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fr-FR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fr-FR" sz="2000" dirty="0"/>
                  <a:t> :</a:t>
                </a:r>
              </a:p>
            </p:txBody>
          </p:sp>
        </mc:Choice>
        <mc:Fallback xmlns="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FC6D4B2C-34ED-B5B0-3D4D-C120A0078D5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9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65F4435-34A4-C819-A53E-AAC82E5EC1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95ECC-A52F-4E8E-B7E5-F2BA37CF0F8B}" type="slidenum">
              <a:rPr lang="fr-FR" smtClean="0"/>
              <a:t>35</a:t>
            </a:fld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B565FD19-6DC1-DB68-11E6-CCCCD5A0B514}"/>
                  </a:ext>
                </a:extLst>
              </p:cNvPr>
              <p:cNvSpPr txBox="1"/>
              <p:nvPr/>
            </p:nvSpPr>
            <p:spPr>
              <a:xfrm>
                <a:off x="7042826" y="3112851"/>
                <a:ext cx="4105072" cy="16281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fr-FR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fr-FR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fr-FR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fr-FR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  <m:sup>
                          <m:r>
                            <a:rPr lang="fr-FR" b="1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fr-FR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b="1" i="1" smtClean="0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e>
                            <m:sup>
                              <m:r>
                                <a:rPr lang="fr-FR" b="1" i="1" smtClean="0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p>
                          </m:sSup>
                        </m:e>
                      </m:nary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fr-FR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fr-FR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fr-FR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den>
                      </m:f>
                    </m:oMath>
                  </m:oMathPara>
                </a14:m>
                <a:endParaRPr lang="fr-FR" b="1" dirty="0"/>
              </a:p>
              <a:p>
                <a:pPr>
                  <a:lnSpc>
                    <a:spcPct val="150000"/>
                  </a:lnSpc>
                </a:pPr>
                <a:endParaRPr lang="fr-FR" dirty="0"/>
              </a:p>
              <a:p>
                <a:pPr>
                  <a:lnSpc>
                    <a:spcPct val="150000"/>
                  </a:lnSpc>
                </a:pPr>
                <a:r>
                  <a:rPr lang="fr-FR" dirty="0"/>
                  <a:t>Ne converge que si </a:t>
                </a:r>
                <a14:m>
                  <m:oMath xmlns:m="http://schemas.openxmlformats.org/officeDocument/2006/math">
                    <m:r>
                      <a:rPr lang="fr-FR" b="0" i="0" smtClean="0">
                        <a:latin typeface="Cambria Math" panose="02040503050406030204" pitchFamily="18" charset="0"/>
                      </a:rPr>
                      <m:t>−1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&lt;1</m:t>
                    </m:r>
                  </m:oMath>
                </a14:m>
                <a:r>
                  <a:rPr lang="fr-FR" dirty="0"/>
                  <a:t> !</a:t>
                </a:r>
              </a:p>
            </p:txBody>
          </p:sp>
        </mc:Choice>
        <mc:Fallback xmlns="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B565FD19-6DC1-DB68-11E6-CCCCD5A0B5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2826" y="3112851"/>
                <a:ext cx="4105072" cy="1628138"/>
              </a:xfrm>
              <a:prstGeom prst="rect">
                <a:avLst/>
              </a:prstGeom>
              <a:blipFill>
                <a:blip r:embed="rId3"/>
                <a:stretch>
                  <a:fillRect l="-1187" b="-524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Graphique 5">
            <a:extLst>
              <a:ext uri="{FF2B5EF4-FFF2-40B4-BE49-F238E27FC236}">
                <a16:creationId xmlns:a16="http://schemas.microsoft.com/office/drawing/2014/main" id="{F2E8A953-B4EA-6447-9959-4CF6DBAC6EC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27606956"/>
              </p:ext>
            </p:extLst>
          </p:nvPr>
        </p:nvGraphicFramePr>
        <p:xfrm>
          <a:off x="1044102" y="2629693"/>
          <a:ext cx="5051898" cy="34111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3112DC6D-0A55-840C-85B5-2A08F5401AFD}"/>
                  </a:ext>
                </a:extLst>
              </p:cNvPr>
              <p:cNvSpPr txBox="1"/>
              <p:nvPr/>
            </p:nvSpPr>
            <p:spPr>
              <a:xfrm>
                <a:off x="972766" y="6040876"/>
                <a:ext cx="5051898" cy="4834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/>
                  <a:t>Exemple avec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3112DC6D-0A55-840C-85B5-2A08F5401A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2766" y="6040876"/>
                <a:ext cx="5051898" cy="483466"/>
              </a:xfrm>
              <a:prstGeom prst="rect">
                <a:avLst/>
              </a:prstGeom>
              <a:blipFill>
                <a:blip r:embed="rId5"/>
                <a:stretch>
                  <a:fillRect b="-759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32070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  <p:bldP spid="7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7B7CCDA-7AFC-D67C-4F8E-8162D0CDF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Exemples de séries usuelles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FC6D4B2C-34ED-B5B0-3D4D-C120A0078D5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fr-FR" sz="2000" dirty="0"/>
                  <a:t>La série harmonique, de terme général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fr-FR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r>
                  <a:rPr lang="fr-FR" sz="2000" dirty="0"/>
                  <a:t> :</a:t>
                </a:r>
              </a:p>
            </p:txBody>
          </p:sp>
        </mc:Choice>
        <mc:Fallback xmlns="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FC6D4B2C-34ED-B5B0-3D4D-C120A0078D5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9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65F4435-34A4-C819-A53E-AAC82E5EC1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95ECC-A52F-4E8E-B7E5-F2BA37CF0F8B}" type="slidenum">
              <a:rPr lang="fr-FR" smtClean="0"/>
              <a:t>36</a:t>
            </a:fld>
            <a:endParaRPr lang="fr-FR"/>
          </a:p>
        </p:txBody>
      </p:sp>
      <p:graphicFrame>
        <p:nvGraphicFramePr>
          <p:cNvPr id="13" name="Graphique 12">
            <a:extLst>
              <a:ext uri="{FF2B5EF4-FFF2-40B4-BE49-F238E27FC236}">
                <a16:creationId xmlns:a16="http://schemas.microsoft.com/office/drawing/2014/main" id="{23402D8E-01DF-FDF5-BCA6-B593363808B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47897869"/>
              </p:ext>
            </p:extLst>
          </p:nvPr>
        </p:nvGraphicFramePr>
        <p:xfrm>
          <a:off x="1044102" y="2629693"/>
          <a:ext cx="5051898" cy="34111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4" name="ZoneTexte 13">
                <a:extLst>
                  <a:ext uri="{FF2B5EF4-FFF2-40B4-BE49-F238E27FC236}">
                    <a16:creationId xmlns:a16="http://schemas.microsoft.com/office/drawing/2014/main" id="{A36AC4A8-B766-438B-EF11-14F8060AAC2F}"/>
                  </a:ext>
                </a:extLst>
              </p:cNvPr>
              <p:cNvSpPr txBox="1"/>
              <p:nvPr/>
            </p:nvSpPr>
            <p:spPr>
              <a:xfrm>
                <a:off x="7042826" y="3112851"/>
                <a:ext cx="4105072" cy="22166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fr-FR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fr-FR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fr-FR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fr-FR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fr-FR" b="1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fr-FR" b="1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num>
                            <m:den>
                              <m:r>
                                <a:rPr lang="fr-FR" b="1" i="1" smtClean="0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den>
                          </m:f>
                        </m:e>
                      </m:nary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=∞</m:t>
                      </m:r>
                    </m:oMath>
                  </m:oMathPara>
                </a14:m>
                <a:endParaRPr lang="fr-FR" b="1" dirty="0"/>
              </a:p>
              <a:p>
                <a:pPr>
                  <a:lnSpc>
                    <a:spcPct val="150000"/>
                  </a:lnSpc>
                </a:pPr>
                <a:endParaRPr lang="fr-FR" dirty="0"/>
              </a:p>
              <a:p>
                <a:pPr>
                  <a:lnSpc>
                    <a:spcPct val="150000"/>
                  </a:lnSpc>
                </a:pPr>
                <a:r>
                  <a:rPr lang="fr-FR" dirty="0"/>
                  <a:t>Bien que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r>
                  <a:rPr lang="fr-FR" dirty="0"/>
                  <a:t> converge vers 0, la série harmonique diverge !</a:t>
                </a:r>
              </a:p>
            </p:txBody>
          </p:sp>
        </mc:Choice>
        <mc:Fallback xmlns="">
          <p:sp>
            <p:nvSpPr>
              <p:cNvPr id="14" name="ZoneTexte 13">
                <a:extLst>
                  <a:ext uri="{FF2B5EF4-FFF2-40B4-BE49-F238E27FC236}">
                    <a16:creationId xmlns:a16="http://schemas.microsoft.com/office/drawing/2014/main" id="{A36AC4A8-B766-438B-EF11-14F8060AAC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2826" y="3112851"/>
                <a:ext cx="4105072" cy="2216697"/>
              </a:xfrm>
              <a:prstGeom prst="rect">
                <a:avLst/>
              </a:prstGeom>
              <a:blipFill>
                <a:blip r:embed="rId4"/>
                <a:stretch>
                  <a:fillRect l="-1187" b="-358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19163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3" grpId="0">
        <p:bldAsOne/>
      </p:bldGraphic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7B7CCDA-7AFC-D67C-4F8E-8162D0CDF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Exemples de séries usuelles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FC6D4B2C-34ED-B5B0-3D4D-C120A0078D5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fr-FR" sz="2000" dirty="0"/>
                  <a:t>Les séries de Riemann, de terme général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fr-FR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fr-FR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sz="20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fr-FR" sz="20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p>
                      </m:den>
                    </m:f>
                  </m:oMath>
                </a14:m>
                <a:r>
                  <a:rPr lang="fr-FR" sz="2000" dirty="0"/>
                  <a:t> :</a:t>
                </a:r>
              </a:p>
            </p:txBody>
          </p:sp>
        </mc:Choice>
        <mc:Fallback xmlns="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FC6D4B2C-34ED-B5B0-3D4D-C120A0078D5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9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65F4435-34A4-C819-A53E-AAC82E5EC1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95ECC-A52F-4E8E-B7E5-F2BA37CF0F8B}" type="slidenum">
              <a:rPr lang="fr-FR" smtClean="0"/>
              <a:t>37</a:t>
            </a:fld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ZoneTexte 13">
                <a:extLst>
                  <a:ext uri="{FF2B5EF4-FFF2-40B4-BE49-F238E27FC236}">
                    <a16:creationId xmlns:a16="http://schemas.microsoft.com/office/drawing/2014/main" id="{A36AC4A8-B766-438B-EF11-14F8060AAC2F}"/>
                  </a:ext>
                </a:extLst>
              </p:cNvPr>
              <p:cNvSpPr txBox="1"/>
              <p:nvPr/>
            </p:nvSpPr>
            <p:spPr>
              <a:xfrm>
                <a:off x="7042826" y="3112851"/>
                <a:ext cx="4105072" cy="20432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𝜻</m:t>
                      </m:r>
                      <m:d>
                        <m:dPr>
                          <m:ctrlPr>
                            <a:rPr lang="fr-FR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e>
                      </m:d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fr-FR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fr-FR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fr-FR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fr-FR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fr-FR" b="1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fr-FR" b="1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fr-FR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b="1" i="1" smtClean="0"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e>
                                <m:sup>
                                  <m:r>
                                    <a:rPr lang="fr-FR" b="1" i="1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den>
                          </m:f>
                        </m:e>
                      </m:nary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fr-FR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b="1" i="1" smtClean="0">
                                  <a:latin typeface="Cambria Math" panose="02040503050406030204" pitchFamily="18" charset="0"/>
                                </a:rPr>
                                <m:t>𝝅</m:t>
                              </m:r>
                            </m:e>
                            <m:sup>
                              <m:r>
                                <a:rPr lang="fr-FR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num>
                        <m:den>
                          <m:r>
                            <a:rPr lang="fr-FR" b="1" i="1" smtClean="0">
                              <a:latin typeface="Cambria Math" panose="02040503050406030204" pitchFamily="18" charset="0"/>
                            </a:rPr>
                            <m:t>𝟔</m:t>
                          </m:r>
                        </m:den>
                      </m:f>
                    </m:oMath>
                  </m:oMathPara>
                </a14:m>
                <a:endParaRPr lang="fr-FR" b="1" dirty="0"/>
              </a:p>
              <a:p>
                <a:pPr>
                  <a:lnSpc>
                    <a:spcPct val="150000"/>
                  </a:lnSpc>
                </a:pPr>
                <a:endParaRPr lang="fr-FR" dirty="0"/>
              </a:p>
              <a:p>
                <a:pPr>
                  <a:lnSpc>
                    <a:spcPct val="150000"/>
                  </a:lnSpc>
                </a:pPr>
                <a:r>
                  <a:rPr lang="fr-FR" dirty="0"/>
                  <a:t>Les séries de Riemann convergent pour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&gt;1</m:t>
                    </m:r>
                  </m:oMath>
                </a14:m>
                <a:r>
                  <a:rPr lang="fr-FR" dirty="0"/>
                  <a:t>.</a:t>
                </a:r>
              </a:p>
            </p:txBody>
          </p:sp>
        </mc:Choice>
        <mc:Fallback xmlns="">
          <p:sp>
            <p:nvSpPr>
              <p:cNvPr id="14" name="ZoneTexte 13">
                <a:extLst>
                  <a:ext uri="{FF2B5EF4-FFF2-40B4-BE49-F238E27FC236}">
                    <a16:creationId xmlns:a16="http://schemas.microsoft.com/office/drawing/2014/main" id="{A36AC4A8-B766-438B-EF11-14F8060AAC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2826" y="3112851"/>
                <a:ext cx="4105072" cy="2043252"/>
              </a:xfrm>
              <a:prstGeom prst="rect">
                <a:avLst/>
              </a:prstGeom>
              <a:blipFill>
                <a:blip r:embed="rId3"/>
                <a:stretch>
                  <a:fillRect l="-1187" b="-388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201B35A4-FBA0-18CA-9C8C-397850D106E1}"/>
                  </a:ext>
                </a:extLst>
              </p:cNvPr>
              <p:cNvSpPr txBox="1"/>
              <p:nvPr/>
            </p:nvSpPr>
            <p:spPr>
              <a:xfrm>
                <a:off x="972766" y="6040876"/>
                <a:ext cx="505189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/>
                  <a:t>Exemple avec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201B35A4-FBA0-18CA-9C8C-397850D106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2766" y="6040876"/>
                <a:ext cx="5051898" cy="369332"/>
              </a:xfrm>
              <a:prstGeom prst="rect">
                <a:avLst/>
              </a:prstGeom>
              <a:blipFill>
                <a:blip r:embed="rId4"/>
                <a:stretch>
                  <a:fillRect t="-9836" b="-2459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0" name="Graphique 9">
            <a:extLst>
              <a:ext uri="{FF2B5EF4-FFF2-40B4-BE49-F238E27FC236}">
                <a16:creationId xmlns:a16="http://schemas.microsoft.com/office/drawing/2014/main" id="{223B4C81-4A56-A60B-E270-D9B2B8F1AF7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94591756"/>
              </p:ext>
            </p:extLst>
          </p:nvPr>
        </p:nvGraphicFramePr>
        <p:xfrm>
          <a:off x="1115438" y="2629693"/>
          <a:ext cx="5043792" cy="34111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29052422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Graphic spid="10" grpId="0">
        <p:bldAsOne/>
      </p:bldGraphic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8465D2B4-897A-63F4-6A38-721AF9BFA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Rappels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103149B-44B5-1136-8FBD-1CF8F0C495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95ECC-A52F-4E8E-B7E5-F2BA37CF0F8B}" type="slidenum">
              <a:rPr lang="fr-FR" dirty="0" smtClean="0"/>
              <a:t>4</a:t>
            </a:fld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EDB50A58-BC98-6719-CB14-1299571101AE}"/>
                  </a:ext>
                </a:extLst>
              </p:cNvPr>
              <p:cNvSpPr txBox="1"/>
              <p:nvPr/>
            </p:nvSpPr>
            <p:spPr>
              <a:xfrm>
                <a:off x="838200" y="1690688"/>
                <a:ext cx="10515600" cy="4496607"/>
              </a:xfrm>
              <a:prstGeom prst="roundRect">
                <a:avLst>
                  <a:gd name="adj" fmla="val 5478"/>
                </a:avLst>
              </a:prstGeom>
              <a:solidFill>
                <a:srgbClr val="F2F2F2"/>
              </a:solidFill>
              <a:ln cap="rnd">
                <a:noFill/>
                <a:round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10515600"/>
                          <a:gd name="connsiteY0" fmla="*/ 0 h 923330"/>
                          <a:gd name="connsiteX1" fmla="*/ 584200 w 10515600"/>
                          <a:gd name="connsiteY1" fmla="*/ 0 h 923330"/>
                          <a:gd name="connsiteX2" fmla="*/ 1168400 w 10515600"/>
                          <a:gd name="connsiteY2" fmla="*/ 0 h 923330"/>
                          <a:gd name="connsiteX3" fmla="*/ 1962912 w 10515600"/>
                          <a:gd name="connsiteY3" fmla="*/ 0 h 923330"/>
                          <a:gd name="connsiteX4" fmla="*/ 2441956 w 10515600"/>
                          <a:gd name="connsiteY4" fmla="*/ 0 h 923330"/>
                          <a:gd name="connsiteX5" fmla="*/ 2921000 w 10515600"/>
                          <a:gd name="connsiteY5" fmla="*/ 0 h 923330"/>
                          <a:gd name="connsiteX6" fmla="*/ 3505200 w 10515600"/>
                          <a:gd name="connsiteY6" fmla="*/ 0 h 923330"/>
                          <a:gd name="connsiteX7" fmla="*/ 4194556 w 10515600"/>
                          <a:gd name="connsiteY7" fmla="*/ 0 h 923330"/>
                          <a:gd name="connsiteX8" fmla="*/ 4883912 w 10515600"/>
                          <a:gd name="connsiteY8" fmla="*/ 0 h 923330"/>
                          <a:gd name="connsiteX9" fmla="*/ 5573268 w 10515600"/>
                          <a:gd name="connsiteY9" fmla="*/ 0 h 923330"/>
                          <a:gd name="connsiteX10" fmla="*/ 6367780 w 10515600"/>
                          <a:gd name="connsiteY10" fmla="*/ 0 h 923330"/>
                          <a:gd name="connsiteX11" fmla="*/ 6951980 w 10515600"/>
                          <a:gd name="connsiteY11" fmla="*/ 0 h 923330"/>
                          <a:gd name="connsiteX12" fmla="*/ 7641336 w 10515600"/>
                          <a:gd name="connsiteY12" fmla="*/ 0 h 923330"/>
                          <a:gd name="connsiteX13" fmla="*/ 8225536 w 10515600"/>
                          <a:gd name="connsiteY13" fmla="*/ 0 h 923330"/>
                          <a:gd name="connsiteX14" fmla="*/ 8809736 w 10515600"/>
                          <a:gd name="connsiteY14" fmla="*/ 0 h 923330"/>
                          <a:gd name="connsiteX15" fmla="*/ 9393936 w 10515600"/>
                          <a:gd name="connsiteY15" fmla="*/ 0 h 923330"/>
                          <a:gd name="connsiteX16" fmla="*/ 9662668 w 10515600"/>
                          <a:gd name="connsiteY16" fmla="*/ 0 h 923330"/>
                          <a:gd name="connsiteX17" fmla="*/ 10515600 w 10515600"/>
                          <a:gd name="connsiteY17" fmla="*/ 0 h 923330"/>
                          <a:gd name="connsiteX18" fmla="*/ 10515600 w 10515600"/>
                          <a:gd name="connsiteY18" fmla="*/ 433965 h 923330"/>
                          <a:gd name="connsiteX19" fmla="*/ 10515600 w 10515600"/>
                          <a:gd name="connsiteY19" fmla="*/ 923330 h 923330"/>
                          <a:gd name="connsiteX20" fmla="*/ 10036556 w 10515600"/>
                          <a:gd name="connsiteY20" fmla="*/ 923330 h 923330"/>
                          <a:gd name="connsiteX21" fmla="*/ 9452356 w 10515600"/>
                          <a:gd name="connsiteY21" fmla="*/ 923330 h 923330"/>
                          <a:gd name="connsiteX22" fmla="*/ 9183624 w 10515600"/>
                          <a:gd name="connsiteY22" fmla="*/ 923330 h 923330"/>
                          <a:gd name="connsiteX23" fmla="*/ 8704580 w 10515600"/>
                          <a:gd name="connsiteY23" fmla="*/ 923330 h 923330"/>
                          <a:gd name="connsiteX24" fmla="*/ 8015224 w 10515600"/>
                          <a:gd name="connsiteY24" fmla="*/ 923330 h 923330"/>
                          <a:gd name="connsiteX25" fmla="*/ 7641336 w 10515600"/>
                          <a:gd name="connsiteY25" fmla="*/ 923330 h 923330"/>
                          <a:gd name="connsiteX26" fmla="*/ 6846824 w 10515600"/>
                          <a:gd name="connsiteY26" fmla="*/ 923330 h 923330"/>
                          <a:gd name="connsiteX27" fmla="*/ 6052312 w 10515600"/>
                          <a:gd name="connsiteY27" fmla="*/ 923330 h 923330"/>
                          <a:gd name="connsiteX28" fmla="*/ 5468112 w 10515600"/>
                          <a:gd name="connsiteY28" fmla="*/ 923330 h 923330"/>
                          <a:gd name="connsiteX29" fmla="*/ 4673600 w 10515600"/>
                          <a:gd name="connsiteY29" fmla="*/ 923330 h 923330"/>
                          <a:gd name="connsiteX30" fmla="*/ 4089400 w 10515600"/>
                          <a:gd name="connsiteY30" fmla="*/ 923330 h 923330"/>
                          <a:gd name="connsiteX31" fmla="*/ 3400044 w 10515600"/>
                          <a:gd name="connsiteY31" fmla="*/ 923330 h 923330"/>
                          <a:gd name="connsiteX32" fmla="*/ 3131312 w 10515600"/>
                          <a:gd name="connsiteY32" fmla="*/ 923330 h 923330"/>
                          <a:gd name="connsiteX33" fmla="*/ 2336800 w 10515600"/>
                          <a:gd name="connsiteY33" fmla="*/ 923330 h 923330"/>
                          <a:gd name="connsiteX34" fmla="*/ 1857756 w 10515600"/>
                          <a:gd name="connsiteY34" fmla="*/ 923330 h 923330"/>
                          <a:gd name="connsiteX35" fmla="*/ 1168400 w 10515600"/>
                          <a:gd name="connsiteY35" fmla="*/ 923330 h 923330"/>
                          <a:gd name="connsiteX36" fmla="*/ 899668 w 10515600"/>
                          <a:gd name="connsiteY36" fmla="*/ 923330 h 923330"/>
                          <a:gd name="connsiteX37" fmla="*/ 0 w 10515600"/>
                          <a:gd name="connsiteY37" fmla="*/ 923330 h 923330"/>
                          <a:gd name="connsiteX38" fmla="*/ 0 w 10515600"/>
                          <a:gd name="connsiteY38" fmla="*/ 470898 h 923330"/>
                          <a:gd name="connsiteX39" fmla="*/ 0 w 10515600"/>
                          <a:gd name="connsiteY39" fmla="*/ 0 h 92333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  <a:cxn ang="0">
                            <a:pos x="connsiteX29" y="connsiteY29"/>
                          </a:cxn>
                          <a:cxn ang="0">
                            <a:pos x="connsiteX30" y="connsiteY30"/>
                          </a:cxn>
                          <a:cxn ang="0">
                            <a:pos x="connsiteX31" y="connsiteY31"/>
                          </a:cxn>
                          <a:cxn ang="0">
                            <a:pos x="connsiteX32" y="connsiteY32"/>
                          </a:cxn>
                          <a:cxn ang="0">
                            <a:pos x="connsiteX33" y="connsiteY33"/>
                          </a:cxn>
                          <a:cxn ang="0">
                            <a:pos x="connsiteX34" y="connsiteY34"/>
                          </a:cxn>
                          <a:cxn ang="0">
                            <a:pos x="connsiteX35" y="connsiteY35"/>
                          </a:cxn>
                          <a:cxn ang="0">
                            <a:pos x="connsiteX36" y="connsiteY36"/>
                          </a:cxn>
                          <a:cxn ang="0">
                            <a:pos x="connsiteX37" y="connsiteY37"/>
                          </a:cxn>
                          <a:cxn ang="0">
                            <a:pos x="connsiteX38" y="connsiteY38"/>
                          </a:cxn>
                          <a:cxn ang="0">
                            <a:pos x="connsiteX39" y="connsiteY39"/>
                          </a:cxn>
                        </a:cxnLst>
                        <a:rect l="l" t="t" r="r" b="b"/>
                        <a:pathLst>
                          <a:path w="10515600" h="923330" fill="none" extrusionOk="0">
                            <a:moveTo>
                              <a:pt x="0" y="0"/>
                            </a:moveTo>
                            <a:cubicBezTo>
                              <a:pt x="290523" y="-42900"/>
                              <a:pt x="409329" y="26254"/>
                              <a:pt x="584200" y="0"/>
                            </a:cubicBezTo>
                            <a:cubicBezTo>
                              <a:pt x="759071" y="-26254"/>
                              <a:pt x="1045140" y="32594"/>
                              <a:pt x="1168400" y="0"/>
                            </a:cubicBezTo>
                            <a:cubicBezTo>
                              <a:pt x="1291660" y="-32594"/>
                              <a:pt x="1797982" y="85772"/>
                              <a:pt x="1962912" y="0"/>
                            </a:cubicBezTo>
                            <a:cubicBezTo>
                              <a:pt x="2127842" y="-85772"/>
                              <a:pt x="2309375" y="38378"/>
                              <a:pt x="2441956" y="0"/>
                            </a:cubicBezTo>
                            <a:cubicBezTo>
                              <a:pt x="2574537" y="-38378"/>
                              <a:pt x="2809983" y="30342"/>
                              <a:pt x="2921000" y="0"/>
                            </a:cubicBezTo>
                            <a:cubicBezTo>
                              <a:pt x="3032017" y="-30342"/>
                              <a:pt x="3381055" y="6432"/>
                              <a:pt x="3505200" y="0"/>
                            </a:cubicBezTo>
                            <a:cubicBezTo>
                              <a:pt x="3629345" y="-6432"/>
                              <a:pt x="3906481" y="42761"/>
                              <a:pt x="4194556" y="0"/>
                            </a:cubicBezTo>
                            <a:cubicBezTo>
                              <a:pt x="4482631" y="-42761"/>
                              <a:pt x="4624607" y="80955"/>
                              <a:pt x="4883912" y="0"/>
                            </a:cubicBezTo>
                            <a:cubicBezTo>
                              <a:pt x="5143217" y="-80955"/>
                              <a:pt x="5352263" y="60894"/>
                              <a:pt x="5573268" y="0"/>
                            </a:cubicBezTo>
                            <a:cubicBezTo>
                              <a:pt x="5794273" y="-60894"/>
                              <a:pt x="6012927" y="38307"/>
                              <a:pt x="6367780" y="0"/>
                            </a:cubicBezTo>
                            <a:cubicBezTo>
                              <a:pt x="6722633" y="-38307"/>
                              <a:pt x="6745406" y="14017"/>
                              <a:pt x="6951980" y="0"/>
                            </a:cubicBezTo>
                            <a:cubicBezTo>
                              <a:pt x="7158554" y="-14017"/>
                              <a:pt x="7360576" y="46115"/>
                              <a:pt x="7641336" y="0"/>
                            </a:cubicBezTo>
                            <a:cubicBezTo>
                              <a:pt x="7922096" y="-46115"/>
                              <a:pt x="7985464" y="68194"/>
                              <a:pt x="8225536" y="0"/>
                            </a:cubicBezTo>
                            <a:cubicBezTo>
                              <a:pt x="8465608" y="-68194"/>
                              <a:pt x="8596547" y="65291"/>
                              <a:pt x="8809736" y="0"/>
                            </a:cubicBezTo>
                            <a:cubicBezTo>
                              <a:pt x="9022925" y="-65291"/>
                              <a:pt x="9258175" y="31774"/>
                              <a:pt x="9393936" y="0"/>
                            </a:cubicBezTo>
                            <a:cubicBezTo>
                              <a:pt x="9529697" y="-31774"/>
                              <a:pt x="9590866" y="4755"/>
                              <a:pt x="9662668" y="0"/>
                            </a:cubicBezTo>
                            <a:cubicBezTo>
                              <a:pt x="9734470" y="-4755"/>
                              <a:pt x="10304741" y="51366"/>
                              <a:pt x="10515600" y="0"/>
                            </a:cubicBezTo>
                            <a:cubicBezTo>
                              <a:pt x="10550740" y="183888"/>
                              <a:pt x="10503818" y="342677"/>
                              <a:pt x="10515600" y="433965"/>
                            </a:cubicBezTo>
                            <a:cubicBezTo>
                              <a:pt x="10527382" y="525254"/>
                              <a:pt x="10492385" y="802568"/>
                              <a:pt x="10515600" y="923330"/>
                            </a:cubicBezTo>
                            <a:cubicBezTo>
                              <a:pt x="10416947" y="927517"/>
                              <a:pt x="10222035" y="914208"/>
                              <a:pt x="10036556" y="923330"/>
                            </a:cubicBezTo>
                            <a:cubicBezTo>
                              <a:pt x="9851077" y="932452"/>
                              <a:pt x="9671494" y="894096"/>
                              <a:pt x="9452356" y="923330"/>
                            </a:cubicBezTo>
                            <a:cubicBezTo>
                              <a:pt x="9233218" y="952564"/>
                              <a:pt x="9249980" y="918021"/>
                              <a:pt x="9183624" y="923330"/>
                            </a:cubicBezTo>
                            <a:cubicBezTo>
                              <a:pt x="9117268" y="928639"/>
                              <a:pt x="8830603" y="915914"/>
                              <a:pt x="8704580" y="923330"/>
                            </a:cubicBezTo>
                            <a:cubicBezTo>
                              <a:pt x="8578557" y="930746"/>
                              <a:pt x="8154142" y="915488"/>
                              <a:pt x="8015224" y="923330"/>
                            </a:cubicBezTo>
                            <a:cubicBezTo>
                              <a:pt x="7876306" y="931172"/>
                              <a:pt x="7776256" y="910639"/>
                              <a:pt x="7641336" y="923330"/>
                            </a:cubicBezTo>
                            <a:cubicBezTo>
                              <a:pt x="7506416" y="936021"/>
                              <a:pt x="7201580" y="837893"/>
                              <a:pt x="6846824" y="923330"/>
                            </a:cubicBezTo>
                            <a:cubicBezTo>
                              <a:pt x="6492068" y="1008767"/>
                              <a:pt x="6404820" y="857178"/>
                              <a:pt x="6052312" y="923330"/>
                            </a:cubicBezTo>
                            <a:cubicBezTo>
                              <a:pt x="5699804" y="989482"/>
                              <a:pt x="5587069" y="879957"/>
                              <a:pt x="5468112" y="923330"/>
                            </a:cubicBezTo>
                            <a:cubicBezTo>
                              <a:pt x="5349155" y="966703"/>
                              <a:pt x="4883004" y="903052"/>
                              <a:pt x="4673600" y="923330"/>
                            </a:cubicBezTo>
                            <a:cubicBezTo>
                              <a:pt x="4464196" y="943608"/>
                              <a:pt x="4263313" y="858671"/>
                              <a:pt x="4089400" y="923330"/>
                            </a:cubicBezTo>
                            <a:cubicBezTo>
                              <a:pt x="3915487" y="987989"/>
                              <a:pt x="3552424" y="863759"/>
                              <a:pt x="3400044" y="923330"/>
                            </a:cubicBezTo>
                            <a:cubicBezTo>
                              <a:pt x="3247664" y="982901"/>
                              <a:pt x="3255766" y="904077"/>
                              <a:pt x="3131312" y="923330"/>
                            </a:cubicBezTo>
                            <a:cubicBezTo>
                              <a:pt x="3006858" y="942583"/>
                              <a:pt x="2709667" y="886994"/>
                              <a:pt x="2336800" y="923330"/>
                            </a:cubicBezTo>
                            <a:cubicBezTo>
                              <a:pt x="1963933" y="959666"/>
                              <a:pt x="2024532" y="896301"/>
                              <a:pt x="1857756" y="923330"/>
                            </a:cubicBezTo>
                            <a:cubicBezTo>
                              <a:pt x="1690980" y="950359"/>
                              <a:pt x="1445886" y="902460"/>
                              <a:pt x="1168400" y="923330"/>
                            </a:cubicBezTo>
                            <a:cubicBezTo>
                              <a:pt x="890914" y="944200"/>
                              <a:pt x="1024968" y="915421"/>
                              <a:pt x="899668" y="923330"/>
                            </a:cubicBezTo>
                            <a:cubicBezTo>
                              <a:pt x="774368" y="931239"/>
                              <a:pt x="286906" y="824822"/>
                              <a:pt x="0" y="923330"/>
                            </a:cubicBezTo>
                            <a:cubicBezTo>
                              <a:pt x="-46134" y="771615"/>
                              <a:pt x="32347" y="625511"/>
                              <a:pt x="0" y="470898"/>
                            </a:cubicBezTo>
                            <a:cubicBezTo>
                              <a:pt x="-32347" y="316285"/>
                              <a:pt x="41243" y="208343"/>
                              <a:pt x="0" y="0"/>
                            </a:cubicBezTo>
                            <a:close/>
                          </a:path>
                          <a:path w="10515600" h="923330" stroke="0" extrusionOk="0">
                            <a:moveTo>
                              <a:pt x="0" y="0"/>
                            </a:moveTo>
                            <a:cubicBezTo>
                              <a:pt x="117769" y="-54612"/>
                              <a:pt x="363642" y="16397"/>
                              <a:pt x="479044" y="0"/>
                            </a:cubicBezTo>
                            <a:cubicBezTo>
                              <a:pt x="594446" y="-16397"/>
                              <a:pt x="677892" y="18700"/>
                              <a:pt x="747776" y="0"/>
                            </a:cubicBezTo>
                            <a:cubicBezTo>
                              <a:pt x="817660" y="-18700"/>
                              <a:pt x="1147191" y="42425"/>
                              <a:pt x="1542288" y="0"/>
                            </a:cubicBezTo>
                            <a:cubicBezTo>
                              <a:pt x="1937385" y="-42425"/>
                              <a:pt x="1903667" y="55036"/>
                              <a:pt x="2021332" y="0"/>
                            </a:cubicBezTo>
                            <a:cubicBezTo>
                              <a:pt x="2138997" y="-55036"/>
                              <a:pt x="2261555" y="30614"/>
                              <a:pt x="2500376" y="0"/>
                            </a:cubicBezTo>
                            <a:cubicBezTo>
                              <a:pt x="2739197" y="-30614"/>
                              <a:pt x="2992326" y="934"/>
                              <a:pt x="3294888" y="0"/>
                            </a:cubicBezTo>
                            <a:cubicBezTo>
                              <a:pt x="3597450" y="-934"/>
                              <a:pt x="3536470" y="20588"/>
                              <a:pt x="3668776" y="0"/>
                            </a:cubicBezTo>
                            <a:cubicBezTo>
                              <a:pt x="3801082" y="-20588"/>
                              <a:pt x="4167052" y="95069"/>
                              <a:pt x="4463288" y="0"/>
                            </a:cubicBezTo>
                            <a:cubicBezTo>
                              <a:pt x="4759524" y="-95069"/>
                              <a:pt x="4927052" y="44879"/>
                              <a:pt x="5257800" y="0"/>
                            </a:cubicBezTo>
                            <a:cubicBezTo>
                              <a:pt x="5588548" y="-44879"/>
                              <a:pt x="5635378" y="45685"/>
                              <a:pt x="5842000" y="0"/>
                            </a:cubicBezTo>
                            <a:cubicBezTo>
                              <a:pt x="6048622" y="-45685"/>
                              <a:pt x="6336244" y="84925"/>
                              <a:pt x="6636512" y="0"/>
                            </a:cubicBezTo>
                            <a:cubicBezTo>
                              <a:pt x="6936780" y="-84925"/>
                              <a:pt x="6983770" y="37784"/>
                              <a:pt x="7115556" y="0"/>
                            </a:cubicBezTo>
                            <a:cubicBezTo>
                              <a:pt x="7247342" y="-37784"/>
                              <a:pt x="7473141" y="52757"/>
                              <a:pt x="7594600" y="0"/>
                            </a:cubicBezTo>
                            <a:cubicBezTo>
                              <a:pt x="7716059" y="-52757"/>
                              <a:pt x="8131150" y="920"/>
                              <a:pt x="8283956" y="0"/>
                            </a:cubicBezTo>
                            <a:cubicBezTo>
                              <a:pt x="8436762" y="-920"/>
                              <a:pt x="8664826" y="24800"/>
                              <a:pt x="8763000" y="0"/>
                            </a:cubicBezTo>
                            <a:cubicBezTo>
                              <a:pt x="8861174" y="-24800"/>
                              <a:pt x="9272964" y="43339"/>
                              <a:pt x="9557512" y="0"/>
                            </a:cubicBezTo>
                            <a:cubicBezTo>
                              <a:pt x="9842060" y="-43339"/>
                              <a:pt x="10044680" y="73864"/>
                              <a:pt x="10515600" y="0"/>
                            </a:cubicBezTo>
                            <a:cubicBezTo>
                              <a:pt x="10548368" y="103379"/>
                              <a:pt x="10510875" y="304329"/>
                              <a:pt x="10515600" y="461665"/>
                            </a:cubicBezTo>
                            <a:cubicBezTo>
                              <a:pt x="10520325" y="619001"/>
                              <a:pt x="10474939" y="747127"/>
                              <a:pt x="10515600" y="923330"/>
                            </a:cubicBezTo>
                            <a:cubicBezTo>
                              <a:pt x="10399439" y="932070"/>
                              <a:pt x="10331252" y="914505"/>
                              <a:pt x="10246868" y="923330"/>
                            </a:cubicBezTo>
                            <a:cubicBezTo>
                              <a:pt x="10162484" y="932155"/>
                              <a:pt x="9809339" y="905452"/>
                              <a:pt x="9452356" y="923330"/>
                            </a:cubicBezTo>
                            <a:cubicBezTo>
                              <a:pt x="9095373" y="941208"/>
                              <a:pt x="9132168" y="870015"/>
                              <a:pt x="8868156" y="923330"/>
                            </a:cubicBezTo>
                            <a:cubicBezTo>
                              <a:pt x="8604144" y="976645"/>
                              <a:pt x="8639053" y="883754"/>
                              <a:pt x="8494268" y="923330"/>
                            </a:cubicBezTo>
                            <a:cubicBezTo>
                              <a:pt x="8349483" y="962906"/>
                              <a:pt x="8097127" y="905448"/>
                              <a:pt x="7910068" y="923330"/>
                            </a:cubicBezTo>
                            <a:cubicBezTo>
                              <a:pt x="7723009" y="941212"/>
                              <a:pt x="7725353" y="893385"/>
                              <a:pt x="7641336" y="923330"/>
                            </a:cubicBezTo>
                            <a:cubicBezTo>
                              <a:pt x="7557319" y="953275"/>
                              <a:pt x="7488607" y="909228"/>
                              <a:pt x="7372604" y="923330"/>
                            </a:cubicBezTo>
                            <a:cubicBezTo>
                              <a:pt x="7256601" y="937432"/>
                              <a:pt x="7013658" y="903202"/>
                              <a:pt x="6788404" y="923330"/>
                            </a:cubicBezTo>
                            <a:cubicBezTo>
                              <a:pt x="6563150" y="943458"/>
                              <a:pt x="6563361" y="901224"/>
                              <a:pt x="6414516" y="923330"/>
                            </a:cubicBezTo>
                            <a:cubicBezTo>
                              <a:pt x="6265671" y="945436"/>
                              <a:pt x="6041726" y="864689"/>
                              <a:pt x="5725160" y="923330"/>
                            </a:cubicBezTo>
                            <a:cubicBezTo>
                              <a:pt x="5408594" y="981971"/>
                              <a:pt x="5519748" y="889372"/>
                              <a:pt x="5351272" y="923330"/>
                            </a:cubicBezTo>
                            <a:cubicBezTo>
                              <a:pt x="5182796" y="957288"/>
                              <a:pt x="4923400" y="848695"/>
                              <a:pt x="4661916" y="923330"/>
                            </a:cubicBezTo>
                            <a:cubicBezTo>
                              <a:pt x="4400432" y="997965"/>
                              <a:pt x="4525198" y="896795"/>
                              <a:pt x="4393184" y="923330"/>
                            </a:cubicBezTo>
                            <a:cubicBezTo>
                              <a:pt x="4261170" y="949865"/>
                              <a:pt x="3975256" y="890035"/>
                              <a:pt x="3703828" y="923330"/>
                            </a:cubicBezTo>
                            <a:cubicBezTo>
                              <a:pt x="3432400" y="956625"/>
                              <a:pt x="3512992" y="892561"/>
                              <a:pt x="3329940" y="923330"/>
                            </a:cubicBezTo>
                            <a:cubicBezTo>
                              <a:pt x="3146888" y="954099"/>
                              <a:pt x="3144326" y="900311"/>
                              <a:pt x="3061208" y="923330"/>
                            </a:cubicBezTo>
                            <a:cubicBezTo>
                              <a:pt x="2978090" y="946349"/>
                              <a:pt x="2869418" y="887018"/>
                              <a:pt x="2687320" y="923330"/>
                            </a:cubicBezTo>
                            <a:cubicBezTo>
                              <a:pt x="2505222" y="959642"/>
                              <a:pt x="2245337" y="858216"/>
                              <a:pt x="1997964" y="923330"/>
                            </a:cubicBezTo>
                            <a:cubicBezTo>
                              <a:pt x="1750591" y="988444"/>
                              <a:pt x="1719917" y="883839"/>
                              <a:pt x="1624076" y="923330"/>
                            </a:cubicBezTo>
                            <a:cubicBezTo>
                              <a:pt x="1528235" y="962821"/>
                              <a:pt x="1426591" y="920741"/>
                              <a:pt x="1355344" y="923330"/>
                            </a:cubicBezTo>
                            <a:cubicBezTo>
                              <a:pt x="1284097" y="925919"/>
                              <a:pt x="1057348" y="910865"/>
                              <a:pt x="981456" y="923330"/>
                            </a:cubicBezTo>
                            <a:cubicBezTo>
                              <a:pt x="905564" y="935795"/>
                              <a:pt x="672252" y="872204"/>
                              <a:pt x="502412" y="923330"/>
                            </a:cubicBezTo>
                            <a:cubicBezTo>
                              <a:pt x="332572" y="974456"/>
                              <a:pt x="217881" y="920472"/>
                              <a:pt x="0" y="923330"/>
                            </a:cubicBezTo>
                            <a:cubicBezTo>
                              <a:pt x="-42630" y="805782"/>
                              <a:pt x="40896" y="690376"/>
                              <a:pt x="0" y="480132"/>
                            </a:cubicBezTo>
                            <a:cubicBezTo>
                              <a:pt x="-40896" y="269888"/>
                              <a:pt x="37570" y="202905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txBody>
              <a:bodyPr wrap="square" lIns="180000" tIns="108000" rIns="180000" bIns="108000" rtlCol="0">
                <a:spAutoFit/>
              </a:bodyPr>
              <a:lstStyle/>
              <a:p>
                <a:r>
                  <a:rPr lang="fr-FR" sz="2000" b="1"/>
                  <a:t>Ensembles usuels.</a:t>
                </a:r>
              </a:p>
              <a:p>
                <a:pPr marL="342900" indent="-342900">
                  <a:lnSpc>
                    <a:spcPct val="150000"/>
                  </a:lnSpc>
                  <a:buFont typeface="General Sans" pitchFamily="50" charset="0"/>
                  <a:buChar char="–"/>
                </a:pPr>
                <a:r>
                  <a:rPr lang="fr-FR" sz="2000"/>
                  <a:t>L’ensemble vide : </a:t>
                </a:r>
                <a14:m>
                  <m:oMath xmlns:m="http://schemas.openxmlformats.org/officeDocument/2006/math"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∅</m:t>
                    </m:r>
                  </m:oMath>
                </a14:m>
                <a:endParaRPr lang="fr-FR" sz="2000"/>
              </a:p>
              <a:p>
                <a:pPr marL="342900" indent="-342900">
                  <a:lnSpc>
                    <a:spcPct val="150000"/>
                  </a:lnSpc>
                  <a:buFont typeface="General Sans" pitchFamily="50" charset="0"/>
                  <a:buChar char="–"/>
                </a:pPr>
                <a:r>
                  <a:rPr lang="fr-FR" sz="2000"/>
                  <a:t>L’ensemble des </a:t>
                </a:r>
                <a:r>
                  <a:rPr lang="fr-FR" sz="2000" i="1"/>
                  <a:t>entiers naturels</a:t>
                </a:r>
                <a:r>
                  <a:rPr lang="fr-FR" sz="2000"/>
                  <a:t>, i.e. les entiers non-négatifs* :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ℕ</m:t>
                      </m:r>
                      <m:r>
                        <a:rPr lang="fr-FR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={0, 1, 2, …}</m:t>
                      </m:r>
                    </m:oMath>
                  </m:oMathPara>
                </a14:m>
                <a:endParaRPr lang="fr-FR" sz="2000"/>
              </a:p>
              <a:p>
                <a:pPr marL="342900" indent="-342900">
                  <a:lnSpc>
                    <a:spcPct val="150000"/>
                  </a:lnSpc>
                  <a:buFont typeface="General Sans" pitchFamily="50" charset="0"/>
                  <a:buChar char="–"/>
                </a:pPr>
                <a:r>
                  <a:rPr lang="fr-FR" sz="2000"/>
                  <a:t>L’ensemble des </a:t>
                </a:r>
                <a:r>
                  <a:rPr lang="fr-FR" sz="2000" i="1"/>
                  <a:t>entiers relatifs</a:t>
                </a:r>
                <a:r>
                  <a:rPr lang="fr-FR" sz="2000"/>
                  <a:t>, i.e. les entiers positifs, négatifs, ou nuls :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ℤ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={…, −2, −1, 0, 1, 2, …}</m:t>
                      </m:r>
                    </m:oMath>
                  </m:oMathPara>
                </a14:m>
                <a:endParaRPr lang="fr-FR" sz="2000"/>
              </a:p>
              <a:p>
                <a:pPr marL="342900" indent="-342900">
                  <a:lnSpc>
                    <a:spcPct val="150000"/>
                  </a:lnSpc>
                  <a:buFont typeface="General Sans" pitchFamily="50" charset="0"/>
                  <a:buChar char="–"/>
                </a:pPr>
                <a:r>
                  <a:rPr lang="fr-FR" sz="2000"/>
                  <a:t>L’ensemble des </a:t>
                </a:r>
                <a:r>
                  <a:rPr lang="fr-FR" sz="2000" i="1"/>
                  <a:t>nombres rationnels </a:t>
                </a:r>
                <a14:m>
                  <m:oMath xmlns:m="http://schemas.openxmlformats.org/officeDocument/2006/math">
                    <m:r>
                      <a:rPr lang="fr-FR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ℚ</m:t>
                    </m:r>
                  </m:oMath>
                </a14:m>
                <a:r>
                  <a:rPr lang="fr-FR" sz="2000"/>
                  <a:t>, i.e. les fractions de la forme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fr-FR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num>
                      <m:den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den>
                    </m:f>
                  </m:oMath>
                </a14:m>
                <a:r>
                  <a:rPr lang="fr-FR" sz="2000"/>
                  <a:t>, où </a:t>
                </a:r>
                <a14:m>
                  <m:oMath xmlns:m="http://schemas.openxmlformats.org/officeDocument/2006/math"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fr-F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</m:oMath>
                </a14:m>
                <a:r>
                  <a:rPr lang="fr-FR" sz="2000"/>
                  <a:t>, </a:t>
                </a:r>
                <a14:m>
                  <m:oMath xmlns:m="http://schemas.openxmlformats.org/officeDocument/2006/math"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≠0</m:t>
                    </m:r>
                  </m:oMath>
                </a14:m>
                <a:endParaRPr lang="fr-FR" sz="2000"/>
              </a:p>
              <a:p>
                <a:pPr marL="342900" indent="-342900">
                  <a:lnSpc>
                    <a:spcPct val="150000"/>
                  </a:lnSpc>
                  <a:buFont typeface="General Sans" pitchFamily="50" charset="0"/>
                  <a:buChar char="–"/>
                </a:pPr>
                <a:r>
                  <a:rPr lang="fr-FR" sz="2000"/>
                  <a:t>L’ensemble des </a:t>
                </a:r>
                <a:r>
                  <a:rPr lang="fr-FR" sz="2000" i="1"/>
                  <a:t>nombres réels </a:t>
                </a:r>
                <a14:m>
                  <m:oMath xmlns:m="http://schemas.openxmlformats.org/officeDocument/2006/math">
                    <m:r>
                      <a:rPr lang="fr-FR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fr-FR" sz="2000"/>
                  <a:t>, i.e. les nombres rationnels ou </a:t>
                </a:r>
                <a:r>
                  <a:rPr lang="fr-FR" sz="2000" i="1"/>
                  <a:t>irrationnels</a:t>
                </a:r>
                <a:r>
                  <a:rPr lang="fr-FR" sz="2000"/>
                  <a:t>.</a:t>
                </a:r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EDB50A58-BC98-6719-CB14-1299571101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90688"/>
                <a:ext cx="10515600" cy="4496607"/>
              </a:xfrm>
              <a:prstGeom prst="roundRect">
                <a:avLst>
                  <a:gd name="adj" fmla="val 5478"/>
                </a:avLst>
              </a:prstGeom>
              <a:blipFill>
                <a:blip r:embed="rId2"/>
                <a:stretch>
                  <a:fillRect/>
                </a:stretch>
              </a:blipFill>
              <a:ln cap="rnd">
                <a:noFill/>
                <a:round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10515600"/>
                          <a:gd name="connsiteY0" fmla="*/ 0 h 923330"/>
                          <a:gd name="connsiteX1" fmla="*/ 584200 w 10515600"/>
                          <a:gd name="connsiteY1" fmla="*/ 0 h 923330"/>
                          <a:gd name="connsiteX2" fmla="*/ 1168400 w 10515600"/>
                          <a:gd name="connsiteY2" fmla="*/ 0 h 923330"/>
                          <a:gd name="connsiteX3" fmla="*/ 1962912 w 10515600"/>
                          <a:gd name="connsiteY3" fmla="*/ 0 h 923330"/>
                          <a:gd name="connsiteX4" fmla="*/ 2441956 w 10515600"/>
                          <a:gd name="connsiteY4" fmla="*/ 0 h 923330"/>
                          <a:gd name="connsiteX5" fmla="*/ 2921000 w 10515600"/>
                          <a:gd name="connsiteY5" fmla="*/ 0 h 923330"/>
                          <a:gd name="connsiteX6" fmla="*/ 3505200 w 10515600"/>
                          <a:gd name="connsiteY6" fmla="*/ 0 h 923330"/>
                          <a:gd name="connsiteX7" fmla="*/ 4194556 w 10515600"/>
                          <a:gd name="connsiteY7" fmla="*/ 0 h 923330"/>
                          <a:gd name="connsiteX8" fmla="*/ 4883912 w 10515600"/>
                          <a:gd name="connsiteY8" fmla="*/ 0 h 923330"/>
                          <a:gd name="connsiteX9" fmla="*/ 5573268 w 10515600"/>
                          <a:gd name="connsiteY9" fmla="*/ 0 h 923330"/>
                          <a:gd name="connsiteX10" fmla="*/ 6367780 w 10515600"/>
                          <a:gd name="connsiteY10" fmla="*/ 0 h 923330"/>
                          <a:gd name="connsiteX11" fmla="*/ 6951980 w 10515600"/>
                          <a:gd name="connsiteY11" fmla="*/ 0 h 923330"/>
                          <a:gd name="connsiteX12" fmla="*/ 7641336 w 10515600"/>
                          <a:gd name="connsiteY12" fmla="*/ 0 h 923330"/>
                          <a:gd name="connsiteX13" fmla="*/ 8225536 w 10515600"/>
                          <a:gd name="connsiteY13" fmla="*/ 0 h 923330"/>
                          <a:gd name="connsiteX14" fmla="*/ 8809736 w 10515600"/>
                          <a:gd name="connsiteY14" fmla="*/ 0 h 923330"/>
                          <a:gd name="connsiteX15" fmla="*/ 9393936 w 10515600"/>
                          <a:gd name="connsiteY15" fmla="*/ 0 h 923330"/>
                          <a:gd name="connsiteX16" fmla="*/ 9662668 w 10515600"/>
                          <a:gd name="connsiteY16" fmla="*/ 0 h 923330"/>
                          <a:gd name="connsiteX17" fmla="*/ 10515600 w 10515600"/>
                          <a:gd name="connsiteY17" fmla="*/ 0 h 923330"/>
                          <a:gd name="connsiteX18" fmla="*/ 10515600 w 10515600"/>
                          <a:gd name="connsiteY18" fmla="*/ 433965 h 923330"/>
                          <a:gd name="connsiteX19" fmla="*/ 10515600 w 10515600"/>
                          <a:gd name="connsiteY19" fmla="*/ 923330 h 923330"/>
                          <a:gd name="connsiteX20" fmla="*/ 10036556 w 10515600"/>
                          <a:gd name="connsiteY20" fmla="*/ 923330 h 923330"/>
                          <a:gd name="connsiteX21" fmla="*/ 9452356 w 10515600"/>
                          <a:gd name="connsiteY21" fmla="*/ 923330 h 923330"/>
                          <a:gd name="connsiteX22" fmla="*/ 9183624 w 10515600"/>
                          <a:gd name="connsiteY22" fmla="*/ 923330 h 923330"/>
                          <a:gd name="connsiteX23" fmla="*/ 8704580 w 10515600"/>
                          <a:gd name="connsiteY23" fmla="*/ 923330 h 923330"/>
                          <a:gd name="connsiteX24" fmla="*/ 8015224 w 10515600"/>
                          <a:gd name="connsiteY24" fmla="*/ 923330 h 923330"/>
                          <a:gd name="connsiteX25" fmla="*/ 7641336 w 10515600"/>
                          <a:gd name="connsiteY25" fmla="*/ 923330 h 923330"/>
                          <a:gd name="connsiteX26" fmla="*/ 6846824 w 10515600"/>
                          <a:gd name="connsiteY26" fmla="*/ 923330 h 923330"/>
                          <a:gd name="connsiteX27" fmla="*/ 6052312 w 10515600"/>
                          <a:gd name="connsiteY27" fmla="*/ 923330 h 923330"/>
                          <a:gd name="connsiteX28" fmla="*/ 5468112 w 10515600"/>
                          <a:gd name="connsiteY28" fmla="*/ 923330 h 923330"/>
                          <a:gd name="connsiteX29" fmla="*/ 4673600 w 10515600"/>
                          <a:gd name="connsiteY29" fmla="*/ 923330 h 923330"/>
                          <a:gd name="connsiteX30" fmla="*/ 4089400 w 10515600"/>
                          <a:gd name="connsiteY30" fmla="*/ 923330 h 923330"/>
                          <a:gd name="connsiteX31" fmla="*/ 3400044 w 10515600"/>
                          <a:gd name="connsiteY31" fmla="*/ 923330 h 923330"/>
                          <a:gd name="connsiteX32" fmla="*/ 3131312 w 10515600"/>
                          <a:gd name="connsiteY32" fmla="*/ 923330 h 923330"/>
                          <a:gd name="connsiteX33" fmla="*/ 2336800 w 10515600"/>
                          <a:gd name="connsiteY33" fmla="*/ 923330 h 923330"/>
                          <a:gd name="connsiteX34" fmla="*/ 1857756 w 10515600"/>
                          <a:gd name="connsiteY34" fmla="*/ 923330 h 923330"/>
                          <a:gd name="connsiteX35" fmla="*/ 1168400 w 10515600"/>
                          <a:gd name="connsiteY35" fmla="*/ 923330 h 923330"/>
                          <a:gd name="connsiteX36" fmla="*/ 899668 w 10515600"/>
                          <a:gd name="connsiteY36" fmla="*/ 923330 h 923330"/>
                          <a:gd name="connsiteX37" fmla="*/ 0 w 10515600"/>
                          <a:gd name="connsiteY37" fmla="*/ 923330 h 923330"/>
                          <a:gd name="connsiteX38" fmla="*/ 0 w 10515600"/>
                          <a:gd name="connsiteY38" fmla="*/ 470898 h 923330"/>
                          <a:gd name="connsiteX39" fmla="*/ 0 w 10515600"/>
                          <a:gd name="connsiteY39" fmla="*/ 0 h 92333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  <a:cxn ang="0">
                            <a:pos x="connsiteX29" y="connsiteY29"/>
                          </a:cxn>
                          <a:cxn ang="0">
                            <a:pos x="connsiteX30" y="connsiteY30"/>
                          </a:cxn>
                          <a:cxn ang="0">
                            <a:pos x="connsiteX31" y="connsiteY31"/>
                          </a:cxn>
                          <a:cxn ang="0">
                            <a:pos x="connsiteX32" y="connsiteY32"/>
                          </a:cxn>
                          <a:cxn ang="0">
                            <a:pos x="connsiteX33" y="connsiteY33"/>
                          </a:cxn>
                          <a:cxn ang="0">
                            <a:pos x="connsiteX34" y="connsiteY34"/>
                          </a:cxn>
                          <a:cxn ang="0">
                            <a:pos x="connsiteX35" y="connsiteY35"/>
                          </a:cxn>
                          <a:cxn ang="0">
                            <a:pos x="connsiteX36" y="connsiteY36"/>
                          </a:cxn>
                          <a:cxn ang="0">
                            <a:pos x="connsiteX37" y="connsiteY37"/>
                          </a:cxn>
                          <a:cxn ang="0">
                            <a:pos x="connsiteX38" y="connsiteY38"/>
                          </a:cxn>
                          <a:cxn ang="0">
                            <a:pos x="connsiteX39" y="connsiteY39"/>
                          </a:cxn>
                        </a:cxnLst>
                        <a:rect l="l" t="t" r="r" b="b"/>
                        <a:pathLst>
                          <a:path w="10515600" h="923330" fill="none" extrusionOk="0">
                            <a:moveTo>
                              <a:pt x="0" y="0"/>
                            </a:moveTo>
                            <a:cubicBezTo>
                              <a:pt x="290523" y="-42900"/>
                              <a:pt x="409329" y="26254"/>
                              <a:pt x="584200" y="0"/>
                            </a:cubicBezTo>
                            <a:cubicBezTo>
                              <a:pt x="759071" y="-26254"/>
                              <a:pt x="1045140" y="32594"/>
                              <a:pt x="1168400" y="0"/>
                            </a:cubicBezTo>
                            <a:cubicBezTo>
                              <a:pt x="1291660" y="-32594"/>
                              <a:pt x="1797982" y="85772"/>
                              <a:pt x="1962912" y="0"/>
                            </a:cubicBezTo>
                            <a:cubicBezTo>
                              <a:pt x="2127842" y="-85772"/>
                              <a:pt x="2309375" y="38378"/>
                              <a:pt x="2441956" y="0"/>
                            </a:cubicBezTo>
                            <a:cubicBezTo>
                              <a:pt x="2574537" y="-38378"/>
                              <a:pt x="2809983" y="30342"/>
                              <a:pt x="2921000" y="0"/>
                            </a:cubicBezTo>
                            <a:cubicBezTo>
                              <a:pt x="3032017" y="-30342"/>
                              <a:pt x="3381055" y="6432"/>
                              <a:pt x="3505200" y="0"/>
                            </a:cubicBezTo>
                            <a:cubicBezTo>
                              <a:pt x="3629345" y="-6432"/>
                              <a:pt x="3906481" y="42761"/>
                              <a:pt x="4194556" y="0"/>
                            </a:cubicBezTo>
                            <a:cubicBezTo>
                              <a:pt x="4482631" y="-42761"/>
                              <a:pt x="4624607" y="80955"/>
                              <a:pt x="4883912" y="0"/>
                            </a:cubicBezTo>
                            <a:cubicBezTo>
                              <a:pt x="5143217" y="-80955"/>
                              <a:pt x="5352263" y="60894"/>
                              <a:pt x="5573268" y="0"/>
                            </a:cubicBezTo>
                            <a:cubicBezTo>
                              <a:pt x="5794273" y="-60894"/>
                              <a:pt x="6012927" y="38307"/>
                              <a:pt x="6367780" y="0"/>
                            </a:cubicBezTo>
                            <a:cubicBezTo>
                              <a:pt x="6722633" y="-38307"/>
                              <a:pt x="6745406" y="14017"/>
                              <a:pt x="6951980" y="0"/>
                            </a:cubicBezTo>
                            <a:cubicBezTo>
                              <a:pt x="7158554" y="-14017"/>
                              <a:pt x="7360576" y="46115"/>
                              <a:pt x="7641336" y="0"/>
                            </a:cubicBezTo>
                            <a:cubicBezTo>
                              <a:pt x="7922096" y="-46115"/>
                              <a:pt x="7985464" y="68194"/>
                              <a:pt x="8225536" y="0"/>
                            </a:cubicBezTo>
                            <a:cubicBezTo>
                              <a:pt x="8465608" y="-68194"/>
                              <a:pt x="8596547" y="65291"/>
                              <a:pt x="8809736" y="0"/>
                            </a:cubicBezTo>
                            <a:cubicBezTo>
                              <a:pt x="9022925" y="-65291"/>
                              <a:pt x="9258175" y="31774"/>
                              <a:pt x="9393936" y="0"/>
                            </a:cubicBezTo>
                            <a:cubicBezTo>
                              <a:pt x="9529697" y="-31774"/>
                              <a:pt x="9590866" y="4755"/>
                              <a:pt x="9662668" y="0"/>
                            </a:cubicBezTo>
                            <a:cubicBezTo>
                              <a:pt x="9734470" y="-4755"/>
                              <a:pt x="10304741" y="51366"/>
                              <a:pt x="10515600" y="0"/>
                            </a:cubicBezTo>
                            <a:cubicBezTo>
                              <a:pt x="10550740" y="183888"/>
                              <a:pt x="10503818" y="342677"/>
                              <a:pt x="10515600" y="433965"/>
                            </a:cubicBezTo>
                            <a:cubicBezTo>
                              <a:pt x="10527382" y="525254"/>
                              <a:pt x="10492385" y="802568"/>
                              <a:pt x="10515600" y="923330"/>
                            </a:cubicBezTo>
                            <a:cubicBezTo>
                              <a:pt x="10416947" y="927517"/>
                              <a:pt x="10222035" y="914208"/>
                              <a:pt x="10036556" y="923330"/>
                            </a:cubicBezTo>
                            <a:cubicBezTo>
                              <a:pt x="9851077" y="932452"/>
                              <a:pt x="9671494" y="894096"/>
                              <a:pt x="9452356" y="923330"/>
                            </a:cubicBezTo>
                            <a:cubicBezTo>
                              <a:pt x="9233218" y="952564"/>
                              <a:pt x="9249980" y="918021"/>
                              <a:pt x="9183624" y="923330"/>
                            </a:cubicBezTo>
                            <a:cubicBezTo>
                              <a:pt x="9117268" y="928639"/>
                              <a:pt x="8830603" y="915914"/>
                              <a:pt x="8704580" y="923330"/>
                            </a:cubicBezTo>
                            <a:cubicBezTo>
                              <a:pt x="8578557" y="930746"/>
                              <a:pt x="8154142" y="915488"/>
                              <a:pt x="8015224" y="923330"/>
                            </a:cubicBezTo>
                            <a:cubicBezTo>
                              <a:pt x="7876306" y="931172"/>
                              <a:pt x="7776256" y="910639"/>
                              <a:pt x="7641336" y="923330"/>
                            </a:cubicBezTo>
                            <a:cubicBezTo>
                              <a:pt x="7506416" y="936021"/>
                              <a:pt x="7201580" y="837893"/>
                              <a:pt x="6846824" y="923330"/>
                            </a:cubicBezTo>
                            <a:cubicBezTo>
                              <a:pt x="6492068" y="1008767"/>
                              <a:pt x="6404820" y="857178"/>
                              <a:pt x="6052312" y="923330"/>
                            </a:cubicBezTo>
                            <a:cubicBezTo>
                              <a:pt x="5699804" y="989482"/>
                              <a:pt x="5587069" y="879957"/>
                              <a:pt x="5468112" y="923330"/>
                            </a:cubicBezTo>
                            <a:cubicBezTo>
                              <a:pt x="5349155" y="966703"/>
                              <a:pt x="4883004" y="903052"/>
                              <a:pt x="4673600" y="923330"/>
                            </a:cubicBezTo>
                            <a:cubicBezTo>
                              <a:pt x="4464196" y="943608"/>
                              <a:pt x="4263313" y="858671"/>
                              <a:pt x="4089400" y="923330"/>
                            </a:cubicBezTo>
                            <a:cubicBezTo>
                              <a:pt x="3915487" y="987989"/>
                              <a:pt x="3552424" y="863759"/>
                              <a:pt x="3400044" y="923330"/>
                            </a:cubicBezTo>
                            <a:cubicBezTo>
                              <a:pt x="3247664" y="982901"/>
                              <a:pt x="3255766" y="904077"/>
                              <a:pt x="3131312" y="923330"/>
                            </a:cubicBezTo>
                            <a:cubicBezTo>
                              <a:pt x="3006858" y="942583"/>
                              <a:pt x="2709667" y="886994"/>
                              <a:pt x="2336800" y="923330"/>
                            </a:cubicBezTo>
                            <a:cubicBezTo>
                              <a:pt x="1963933" y="959666"/>
                              <a:pt x="2024532" y="896301"/>
                              <a:pt x="1857756" y="923330"/>
                            </a:cubicBezTo>
                            <a:cubicBezTo>
                              <a:pt x="1690980" y="950359"/>
                              <a:pt x="1445886" y="902460"/>
                              <a:pt x="1168400" y="923330"/>
                            </a:cubicBezTo>
                            <a:cubicBezTo>
                              <a:pt x="890914" y="944200"/>
                              <a:pt x="1024968" y="915421"/>
                              <a:pt x="899668" y="923330"/>
                            </a:cubicBezTo>
                            <a:cubicBezTo>
                              <a:pt x="774368" y="931239"/>
                              <a:pt x="286906" y="824822"/>
                              <a:pt x="0" y="923330"/>
                            </a:cubicBezTo>
                            <a:cubicBezTo>
                              <a:pt x="-46134" y="771615"/>
                              <a:pt x="32347" y="625511"/>
                              <a:pt x="0" y="470898"/>
                            </a:cubicBezTo>
                            <a:cubicBezTo>
                              <a:pt x="-32347" y="316285"/>
                              <a:pt x="41243" y="208343"/>
                              <a:pt x="0" y="0"/>
                            </a:cubicBezTo>
                            <a:close/>
                          </a:path>
                          <a:path w="10515600" h="923330" stroke="0" extrusionOk="0">
                            <a:moveTo>
                              <a:pt x="0" y="0"/>
                            </a:moveTo>
                            <a:cubicBezTo>
                              <a:pt x="117769" y="-54612"/>
                              <a:pt x="363642" y="16397"/>
                              <a:pt x="479044" y="0"/>
                            </a:cubicBezTo>
                            <a:cubicBezTo>
                              <a:pt x="594446" y="-16397"/>
                              <a:pt x="677892" y="18700"/>
                              <a:pt x="747776" y="0"/>
                            </a:cubicBezTo>
                            <a:cubicBezTo>
                              <a:pt x="817660" y="-18700"/>
                              <a:pt x="1147191" y="42425"/>
                              <a:pt x="1542288" y="0"/>
                            </a:cubicBezTo>
                            <a:cubicBezTo>
                              <a:pt x="1937385" y="-42425"/>
                              <a:pt x="1903667" y="55036"/>
                              <a:pt x="2021332" y="0"/>
                            </a:cubicBezTo>
                            <a:cubicBezTo>
                              <a:pt x="2138997" y="-55036"/>
                              <a:pt x="2261555" y="30614"/>
                              <a:pt x="2500376" y="0"/>
                            </a:cubicBezTo>
                            <a:cubicBezTo>
                              <a:pt x="2739197" y="-30614"/>
                              <a:pt x="2992326" y="934"/>
                              <a:pt x="3294888" y="0"/>
                            </a:cubicBezTo>
                            <a:cubicBezTo>
                              <a:pt x="3597450" y="-934"/>
                              <a:pt x="3536470" y="20588"/>
                              <a:pt x="3668776" y="0"/>
                            </a:cubicBezTo>
                            <a:cubicBezTo>
                              <a:pt x="3801082" y="-20588"/>
                              <a:pt x="4167052" y="95069"/>
                              <a:pt x="4463288" y="0"/>
                            </a:cubicBezTo>
                            <a:cubicBezTo>
                              <a:pt x="4759524" y="-95069"/>
                              <a:pt x="4927052" y="44879"/>
                              <a:pt x="5257800" y="0"/>
                            </a:cubicBezTo>
                            <a:cubicBezTo>
                              <a:pt x="5588548" y="-44879"/>
                              <a:pt x="5635378" y="45685"/>
                              <a:pt x="5842000" y="0"/>
                            </a:cubicBezTo>
                            <a:cubicBezTo>
                              <a:pt x="6048622" y="-45685"/>
                              <a:pt x="6336244" y="84925"/>
                              <a:pt x="6636512" y="0"/>
                            </a:cubicBezTo>
                            <a:cubicBezTo>
                              <a:pt x="6936780" y="-84925"/>
                              <a:pt x="6983770" y="37784"/>
                              <a:pt x="7115556" y="0"/>
                            </a:cubicBezTo>
                            <a:cubicBezTo>
                              <a:pt x="7247342" y="-37784"/>
                              <a:pt x="7473141" y="52757"/>
                              <a:pt x="7594600" y="0"/>
                            </a:cubicBezTo>
                            <a:cubicBezTo>
                              <a:pt x="7716059" y="-52757"/>
                              <a:pt x="8131150" y="920"/>
                              <a:pt x="8283956" y="0"/>
                            </a:cubicBezTo>
                            <a:cubicBezTo>
                              <a:pt x="8436762" y="-920"/>
                              <a:pt x="8664826" y="24800"/>
                              <a:pt x="8763000" y="0"/>
                            </a:cubicBezTo>
                            <a:cubicBezTo>
                              <a:pt x="8861174" y="-24800"/>
                              <a:pt x="9272964" y="43339"/>
                              <a:pt x="9557512" y="0"/>
                            </a:cubicBezTo>
                            <a:cubicBezTo>
                              <a:pt x="9842060" y="-43339"/>
                              <a:pt x="10044680" y="73864"/>
                              <a:pt x="10515600" y="0"/>
                            </a:cubicBezTo>
                            <a:cubicBezTo>
                              <a:pt x="10548368" y="103379"/>
                              <a:pt x="10510875" y="304329"/>
                              <a:pt x="10515600" y="461665"/>
                            </a:cubicBezTo>
                            <a:cubicBezTo>
                              <a:pt x="10520325" y="619001"/>
                              <a:pt x="10474939" y="747127"/>
                              <a:pt x="10515600" y="923330"/>
                            </a:cubicBezTo>
                            <a:cubicBezTo>
                              <a:pt x="10399439" y="932070"/>
                              <a:pt x="10331252" y="914505"/>
                              <a:pt x="10246868" y="923330"/>
                            </a:cubicBezTo>
                            <a:cubicBezTo>
                              <a:pt x="10162484" y="932155"/>
                              <a:pt x="9809339" y="905452"/>
                              <a:pt x="9452356" y="923330"/>
                            </a:cubicBezTo>
                            <a:cubicBezTo>
                              <a:pt x="9095373" y="941208"/>
                              <a:pt x="9132168" y="870015"/>
                              <a:pt x="8868156" y="923330"/>
                            </a:cubicBezTo>
                            <a:cubicBezTo>
                              <a:pt x="8604144" y="976645"/>
                              <a:pt x="8639053" y="883754"/>
                              <a:pt x="8494268" y="923330"/>
                            </a:cubicBezTo>
                            <a:cubicBezTo>
                              <a:pt x="8349483" y="962906"/>
                              <a:pt x="8097127" y="905448"/>
                              <a:pt x="7910068" y="923330"/>
                            </a:cubicBezTo>
                            <a:cubicBezTo>
                              <a:pt x="7723009" y="941212"/>
                              <a:pt x="7725353" y="893385"/>
                              <a:pt x="7641336" y="923330"/>
                            </a:cubicBezTo>
                            <a:cubicBezTo>
                              <a:pt x="7557319" y="953275"/>
                              <a:pt x="7488607" y="909228"/>
                              <a:pt x="7372604" y="923330"/>
                            </a:cubicBezTo>
                            <a:cubicBezTo>
                              <a:pt x="7256601" y="937432"/>
                              <a:pt x="7013658" y="903202"/>
                              <a:pt x="6788404" y="923330"/>
                            </a:cubicBezTo>
                            <a:cubicBezTo>
                              <a:pt x="6563150" y="943458"/>
                              <a:pt x="6563361" y="901224"/>
                              <a:pt x="6414516" y="923330"/>
                            </a:cubicBezTo>
                            <a:cubicBezTo>
                              <a:pt x="6265671" y="945436"/>
                              <a:pt x="6041726" y="864689"/>
                              <a:pt x="5725160" y="923330"/>
                            </a:cubicBezTo>
                            <a:cubicBezTo>
                              <a:pt x="5408594" y="981971"/>
                              <a:pt x="5519748" y="889372"/>
                              <a:pt x="5351272" y="923330"/>
                            </a:cubicBezTo>
                            <a:cubicBezTo>
                              <a:pt x="5182796" y="957288"/>
                              <a:pt x="4923400" y="848695"/>
                              <a:pt x="4661916" y="923330"/>
                            </a:cubicBezTo>
                            <a:cubicBezTo>
                              <a:pt x="4400432" y="997965"/>
                              <a:pt x="4525198" y="896795"/>
                              <a:pt x="4393184" y="923330"/>
                            </a:cubicBezTo>
                            <a:cubicBezTo>
                              <a:pt x="4261170" y="949865"/>
                              <a:pt x="3975256" y="890035"/>
                              <a:pt x="3703828" y="923330"/>
                            </a:cubicBezTo>
                            <a:cubicBezTo>
                              <a:pt x="3432400" y="956625"/>
                              <a:pt x="3512992" y="892561"/>
                              <a:pt x="3329940" y="923330"/>
                            </a:cubicBezTo>
                            <a:cubicBezTo>
                              <a:pt x="3146888" y="954099"/>
                              <a:pt x="3144326" y="900311"/>
                              <a:pt x="3061208" y="923330"/>
                            </a:cubicBezTo>
                            <a:cubicBezTo>
                              <a:pt x="2978090" y="946349"/>
                              <a:pt x="2869418" y="887018"/>
                              <a:pt x="2687320" y="923330"/>
                            </a:cubicBezTo>
                            <a:cubicBezTo>
                              <a:pt x="2505222" y="959642"/>
                              <a:pt x="2245337" y="858216"/>
                              <a:pt x="1997964" y="923330"/>
                            </a:cubicBezTo>
                            <a:cubicBezTo>
                              <a:pt x="1750591" y="988444"/>
                              <a:pt x="1719917" y="883839"/>
                              <a:pt x="1624076" y="923330"/>
                            </a:cubicBezTo>
                            <a:cubicBezTo>
                              <a:pt x="1528235" y="962821"/>
                              <a:pt x="1426591" y="920741"/>
                              <a:pt x="1355344" y="923330"/>
                            </a:cubicBezTo>
                            <a:cubicBezTo>
                              <a:pt x="1284097" y="925919"/>
                              <a:pt x="1057348" y="910865"/>
                              <a:pt x="981456" y="923330"/>
                            </a:cubicBezTo>
                            <a:cubicBezTo>
                              <a:pt x="905564" y="935795"/>
                              <a:pt x="672252" y="872204"/>
                              <a:pt x="502412" y="923330"/>
                            </a:cubicBezTo>
                            <a:cubicBezTo>
                              <a:pt x="332572" y="974456"/>
                              <a:pt x="217881" y="920472"/>
                              <a:pt x="0" y="923330"/>
                            </a:cubicBezTo>
                            <a:cubicBezTo>
                              <a:pt x="-42630" y="805782"/>
                              <a:pt x="40896" y="690376"/>
                              <a:pt x="0" y="480132"/>
                            </a:cubicBezTo>
                            <a:cubicBezTo>
                              <a:pt x="-40896" y="269888"/>
                              <a:pt x="37570" y="202905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408831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8465D2B4-897A-63F4-6A38-721AF9BFA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Rappels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103149B-44B5-1136-8FBD-1CF8F0C495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95ECC-A52F-4E8E-B7E5-F2BA37CF0F8B}" type="slidenum">
              <a:rPr lang="fr-FR" dirty="0" smtClean="0"/>
              <a:t>5</a:t>
            </a:fld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EDB50A58-BC98-6719-CB14-1299571101AE}"/>
                  </a:ext>
                </a:extLst>
              </p:cNvPr>
              <p:cNvSpPr txBox="1"/>
              <p:nvPr/>
            </p:nvSpPr>
            <p:spPr>
              <a:xfrm>
                <a:off x="838200" y="1690688"/>
                <a:ext cx="10515600" cy="2831128"/>
              </a:xfrm>
              <a:prstGeom prst="roundRect">
                <a:avLst>
                  <a:gd name="adj" fmla="val 5478"/>
                </a:avLst>
              </a:prstGeom>
              <a:solidFill>
                <a:srgbClr val="F2F2F2"/>
              </a:solidFill>
              <a:ln cap="rnd">
                <a:noFill/>
                <a:round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10515600"/>
                          <a:gd name="connsiteY0" fmla="*/ 0 h 923330"/>
                          <a:gd name="connsiteX1" fmla="*/ 584200 w 10515600"/>
                          <a:gd name="connsiteY1" fmla="*/ 0 h 923330"/>
                          <a:gd name="connsiteX2" fmla="*/ 1168400 w 10515600"/>
                          <a:gd name="connsiteY2" fmla="*/ 0 h 923330"/>
                          <a:gd name="connsiteX3" fmla="*/ 1962912 w 10515600"/>
                          <a:gd name="connsiteY3" fmla="*/ 0 h 923330"/>
                          <a:gd name="connsiteX4" fmla="*/ 2441956 w 10515600"/>
                          <a:gd name="connsiteY4" fmla="*/ 0 h 923330"/>
                          <a:gd name="connsiteX5" fmla="*/ 2921000 w 10515600"/>
                          <a:gd name="connsiteY5" fmla="*/ 0 h 923330"/>
                          <a:gd name="connsiteX6" fmla="*/ 3505200 w 10515600"/>
                          <a:gd name="connsiteY6" fmla="*/ 0 h 923330"/>
                          <a:gd name="connsiteX7" fmla="*/ 4194556 w 10515600"/>
                          <a:gd name="connsiteY7" fmla="*/ 0 h 923330"/>
                          <a:gd name="connsiteX8" fmla="*/ 4883912 w 10515600"/>
                          <a:gd name="connsiteY8" fmla="*/ 0 h 923330"/>
                          <a:gd name="connsiteX9" fmla="*/ 5573268 w 10515600"/>
                          <a:gd name="connsiteY9" fmla="*/ 0 h 923330"/>
                          <a:gd name="connsiteX10" fmla="*/ 6367780 w 10515600"/>
                          <a:gd name="connsiteY10" fmla="*/ 0 h 923330"/>
                          <a:gd name="connsiteX11" fmla="*/ 6951980 w 10515600"/>
                          <a:gd name="connsiteY11" fmla="*/ 0 h 923330"/>
                          <a:gd name="connsiteX12" fmla="*/ 7641336 w 10515600"/>
                          <a:gd name="connsiteY12" fmla="*/ 0 h 923330"/>
                          <a:gd name="connsiteX13" fmla="*/ 8225536 w 10515600"/>
                          <a:gd name="connsiteY13" fmla="*/ 0 h 923330"/>
                          <a:gd name="connsiteX14" fmla="*/ 8809736 w 10515600"/>
                          <a:gd name="connsiteY14" fmla="*/ 0 h 923330"/>
                          <a:gd name="connsiteX15" fmla="*/ 9393936 w 10515600"/>
                          <a:gd name="connsiteY15" fmla="*/ 0 h 923330"/>
                          <a:gd name="connsiteX16" fmla="*/ 9662668 w 10515600"/>
                          <a:gd name="connsiteY16" fmla="*/ 0 h 923330"/>
                          <a:gd name="connsiteX17" fmla="*/ 10515600 w 10515600"/>
                          <a:gd name="connsiteY17" fmla="*/ 0 h 923330"/>
                          <a:gd name="connsiteX18" fmla="*/ 10515600 w 10515600"/>
                          <a:gd name="connsiteY18" fmla="*/ 433965 h 923330"/>
                          <a:gd name="connsiteX19" fmla="*/ 10515600 w 10515600"/>
                          <a:gd name="connsiteY19" fmla="*/ 923330 h 923330"/>
                          <a:gd name="connsiteX20" fmla="*/ 10036556 w 10515600"/>
                          <a:gd name="connsiteY20" fmla="*/ 923330 h 923330"/>
                          <a:gd name="connsiteX21" fmla="*/ 9452356 w 10515600"/>
                          <a:gd name="connsiteY21" fmla="*/ 923330 h 923330"/>
                          <a:gd name="connsiteX22" fmla="*/ 9183624 w 10515600"/>
                          <a:gd name="connsiteY22" fmla="*/ 923330 h 923330"/>
                          <a:gd name="connsiteX23" fmla="*/ 8704580 w 10515600"/>
                          <a:gd name="connsiteY23" fmla="*/ 923330 h 923330"/>
                          <a:gd name="connsiteX24" fmla="*/ 8015224 w 10515600"/>
                          <a:gd name="connsiteY24" fmla="*/ 923330 h 923330"/>
                          <a:gd name="connsiteX25" fmla="*/ 7641336 w 10515600"/>
                          <a:gd name="connsiteY25" fmla="*/ 923330 h 923330"/>
                          <a:gd name="connsiteX26" fmla="*/ 6846824 w 10515600"/>
                          <a:gd name="connsiteY26" fmla="*/ 923330 h 923330"/>
                          <a:gd name="connsiteX27" fmla="*/ 6052312 w 10515600"/>
                          <a:gd name="connsiteY27" fmla="*/ 923330 h 923330"/>
                          <a:gd name="connsiteX28" fmla="*/ 5468112 w 10515600"/>
                          <a:gd name="connsiteY28" fmla="*/ 923330 h 923330"/>
                          <a:gd name="connsiteX29" fmla="*/ 4673600 w 10515600"/>
                          <a:gd name="connsiteY29" fmla="*/ 923330 h 923330"/>
                          <a:gd name="connsiteX30" fmla="*/ 4089400 w 10515600"/>
                          <a:gd name="connsiteY30" fmla="*/ 923330 h 923330"/>
                          <a:gd name="connsiteX31" fmla="*/ 3400044 w 10515600"/>
                          <a:gd name="connsiteY31" fmla="*/ 923330 h 923330"/>
                          <a:gd name="connsiteX32" fmla="*/ 3131312 w 10515600"/>
                          <a:gd name="connsiteY32" fmla="*/ 923330 h 923330"/>
                          <a:gd name="connsiteX33" fmla="*/ 2336800 w 10515600"/>
                          <a:gd name="connsiteY33" fmla="*/ 923330 h 923330"/>
                          <a:gd name="connsiteX34" fmla="*/ 1857756 w 10515600"/>
                          <a:gd name="connsiteY34" fmla="*/ 923330 h 923330"/>
                          <a:gd name="connsiteX35" fmla="*/ 1168400 w 10515600"/>
                          <a:gd name="connsiteY35" fmla="*/ 923330 h 923330"/>
                          <a:gd name="connsiteX36" fmla="*/ 899668 w 10515600"/>
                          <a:gd name="connsiteY36" fmla="*/ 923330 h 923330"/>
                          <a:gd name="connsiteX37" fmla="*/ 0 w 10515600"/>
                          <a:gd name="connsiteY37" fmla="*/ 923330 h 923330"/>
                          <a:gd name="connsiteX38" fmla="*/ 0 w 10515600"/>
                          <a:gd name="connsiteY38" fmla="*/ 470898 h 923330"/>
                          <a:gd name="connsiteX39" fmla="*/ 0 w 10515600"/>
                          <a:gd name="connsiteY39" fmla="*/ 0 h 92333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  <a:cxn ang="0">
                            <a:pos x="connsiteX29" y="connsiteY29"/>
                          </a:cxn>
                          <a:cxn ang="0">
                            <a:pos x="connsiteX30" y="connsiteY30"/>
                          </a:cxn>
                          <a:cxn ang="0">
                            <a:pos x="connsiteX31" y="connsiteY31"/>
                          </a:cxn>
                          <a:cxn ang="0">
                            <a:pos x="connsiteX32" y="connsiteY32"/>
                          </a:cxn>
                          <a:cxn ang="0">
                            <a:pos x="connsiteX33" y="connsiteY33"/>
                          </a:cxn>
                          <a:cxn ang="0">
                            <a:pos x="connsiteX34" y="connsiteY34"/>
                          </a:cxn>
                          <a:cxn ang="0">
                            <a:pos x="connsiteX35" y="connsiteY35"/>
                          </a:cxn>
                          <a:cxn ang="0">
                            <a:pos x="connsiteX36" y="connsiteY36"/>
                          </a:cxn>
                          <a:cxn ang="0">
                            <a:pos x="connsiteX37" y="connsiteY37"/>
                          </a:cxn>
                          <a:cxn ang="0">
                            <a:pos x="connsiteX38" y="connsiteY38"/>
                          </a:cxn>
                          <a:cxn ang="0">
                            <a:pos x="connsiteX39" y="connsiteY39"/>
                          </a:cxn>
                        </a:cxnLst>
                        <a:rect l="l" t="t" r="r" b="b"/>
                        <a:pathLst>
                          <a:path w="10515600" h="923330" fill="none" extrusionOk="0">
                            <a:moveTo>
                              <a:pt x="0" y="0"/>
                            </a:moveTo>
                            <a:cubicBezTo>
                              <a:pt x="290523" y="-42900"/>
                              <a:pt x="409329" y="26254"/>
                              <a:pt x="584200" y="0"/>
                            </a:cubicBezTo>
                            <a:cubicBezTo>
                              <a:pt x="759071" y="-26254"/>
                              <a:pt x="1045140" y="32594"/>
                              <a:pt x="1168400" y="0"/>
                            </a:cubicBezTo>
                            <a:cubicBezTo>
                              <a:pt x="1291660" y="-32594"/>
                              <a:pt x="1797982" y="85772"/>
                              <a:pt x="1962912" y="0"/>
                            </a:cubicBezTo>
                            <a:cubicBezTo>
                              <a:pt x="2127842" y="-85772"/>
                              <a:pt x="2309375" y="38378"/>
                              <a:pt x="2441956" y="0"/>
                            </a:cubicBezTo>
                            <a:cubicBezTo>
                              <a:pt x="2574537" y="-38378"/>
                              <a:pt x="2809983" y="30342"/>
                              <a:pt x="2921000" y="0"/>
                            </a:cubicBezTo>
                            <a:cubicBezTo>
                              <a:pt x="3032017" y="-30342"/>
                              <a:pt x="3381055" y="6432"/>
                              <a:pt x="3505200" y="0"/>
                            </a:cubicBezTo>
                            <a:cubicBezTo>
                              <a:pt x="3629345" y="-6432"/>
                              <a:pt x="3906481" y="42761"/>
                              <a:pt x="4194556" y="0"/>
                            </a:cubicBezTo>
                            <a:cubicBezTo>
                              <a:pt x="4482631" y="-42761"/>
                              <a:pt x="4624607" y="80955"/>
                              <a:pt x="4883912" y="0"/>
                            </a:cubicBezTo>
                            <a:cubicBezTo>
                              <a:pt x="5143217" y="-80955"/>
                              <a:pt x="5352263" y="60894"/>
                              <a:pt x="5573268" y="0"/>
                            </a:cubicBezTo>
                            <a:cubicBezTo>
                              <a:pt x="5794273" y="-60894"/>
                              <a:pt x="6012927" y="38307"/>
                              <a:pt x="6367780" y="0"/>
                            </a:cubicBezTo>
                            <a:cubicBezTo>
                              <a:pt x="6722633" y="-38307"/>
                              <a:pt x="6745406" y="14017"/>
                              <a:pt x="6951980" y="0"/>
                            </a:cubicBezTo>
                            <a:cubicBezTo>
                              <a:pt x="7158554" y="-14017"/>
                              <a:pt x="7360576" y="46115"/>
                              <a:pt x="7641336" y="0"/>
                            </a:cubicBezTo>
                            <a:cubicBezTo>
                              <a:pt x="7922096" y="-46115"/>
                              <a:pt x="7985464" y="68194"/>
                              <a:pt x="8225536" y="0"/>
                            </a:cubicBezTo>
                            <a:cubicBezTo>
                              <a:pt x="8465608" y="-68194"/>
                              <a:pt x="8596547" y="65291"/>
                              <a:pt x="8809736" y="0"/>
                            </a:cubicBezTo>
                            <a:cubicBezTo>
                              <a:pt x="9022925" y="-65291"/>
                              <a:pt x="9258175" y="31774"/>
                              <a:pt x="9393936" y="0"/>
                            </a:cubicBezTo>
                            <a:cubicBezTo>
                              <a:pt x="9529697" y="-31774"/>
                              <a:pt x="9590866" y="4755"/>
                              <a:pt x="9662668" y="0"/>
                            </a:cubicBezTo>
                            <a:cubicBezTo>
                              <a:pt x="9734470" y="-4755"/>
                              <a:pt x="10304741" y="51366"/>
                              <a:pt x="10515600" y="0"/>
                            </a:cubicBezTo>
                            <a:cubicBezTo>
                              <a:pt x="10550740" y="183888"/>
                              <a:pt x="10503818" y="342677"/>
                              <a:pt x="10515600" y="433965"/>
                            </a:cubicBezTo>
                            <a:cubicBezTo>
                              <a:pt x="10527382" y="525254"/>
                              <a:pt x="10492385" y="802568"/>
                              <a:pt x="10515600" y="923330"/>
                            </a:cubicBezTo>
                            <a:cubicBezTo>
                              <a:pt x="10416947" y="927517"/>
                              <a:pt x="10222035" y="914208"/>
                              <a:pt x="10036556" y="923330"/>
                            </a:cubicBezTo>
                            <a:cubicBezTo>
                              <a:pt x="9851077" y="932452"/>
                              <a:pt x="9671494" y="894096"/>
                              <a:pt x="9452356" y="923330"/>
                            </a:cubicBezTo>
                            <a:cubicBezTo>
                              <a:pt x="9233218" y="952564"/>
                              <a:pt x="9249980" y="918021"/>
                              <a:pt x="9183624" y="923330"/>
                            </a:cubicBezTo>
                            <a:cubicBezTo>
                              <a:pt x="9117268" y="928639"/>
                              <a:pt x="8830603" y="915914"/>
                              <a:pt x="8704580" y="923330"/>
                            </a:cubicBezTo>
                            <a:cubicBezTo>
                              <a:pt x="8578557" y="930746"/>
                              <a:pt x="8154142" y="915488"/>
                              <a:pt x="8015224" y="923330"/>
                            </a:cubicBezTo>
                            <a:cubicBezTo>
                              <a:pt x="7876306" y="931172"/>
                              <a:pt x="7776256" y="910639"/>
                              <a:pt x="7641336" y="923330"/>
                            </a:cubicBezTo>
                            <a:cubicBezTo>
                              <a:pt x="7506416" y="936021"/>
                              <a:pt x="7201580" y="837893"/>
                              <a:pt x="6846824" y="923330"/>
                            </a:cubicBezTo>
                            <a:cubicBezTo>
                              <a:pt x="6492068" y="1008767"/>
                              <a:pt x="6404820" y="857178"/>
                              <a:pt x="6052312" y="923330"/>
                            </a:cubicBezTo>
                            <a:cubicBezTo>
                              <a:pt x="5699804" y="989482"/>
                              <a:pt x="5587069" y="879957"/>
                              <a:pt x="5468112" y="923330"/>
                            </a:cubicBezTo>
                            <a:cubicBezTo>
                              <a:pt x="5349155" y="966703"/>
                              <a:pt x="4883004" y="903052"/>
                              <a:pt x="4673600" y="923330"/>
                            </a:cubicBezTo>
                            <a:cubicBezTo>
                              <a:pt x="4464196" y="943608"/>
                              <a:pt x="4263313" y="858671"/>
                              <a:pt x="4089400" y="923330"/>
                            </a:cubicBezTo>
                            <a:cubicBezTo>
                              <a:pt x="3915487" y="987989"/>
                              <a:pt x="3552424" y="863759"/>
                              <a:pt x="3400044" y="923330"/>
                            </a:cubicBezTo>
                            <a:cubicBezTo>
                              <a:pt x="3247664" y="982901"/>
                              <a:pt x="3255766" y="904077"/>
                              <a:pt x="3131312" y="923330"/>
                            </a:cubicBezTo>
                            <a:cubicBezTo>
                              <a:pt x="3006858" y="942583"/>
                              <a:pt x="2709667" y="886994"/>
                              <a:pt x="2336800" y="923330"/>
                            </a:cubicBezTo>
                            <a:cubicBezTo>
                              <a:pt x="1963933" y="959666"/>
                              <a:pt x="2024532" y="896301"/>
                              <a:pt x="1857756" y="923330"/>
                            </a:cubicBezTo>
                            <a:cubicBezTo>
                              <a:pt x="1690980" y="950359"/>
                              <a:pt x="1445886" y="902460"/>
                              <a:pt x="1168400" y="923330"/>
                            </a:cubicBezTo>
                            <a:cubicBezTo>
                              <a:pt x="890914" y="944200"/>
                              <a:pt x="1024968" y="915421"/>
                              <a:pt x="899668" y="923330"/>
                            </a:cubicBezTo>
                            <a:cubicBezTo>
                              <a:pt x="774368" y="931239"/>
                              <a:pt x="286906" y="824822"/>
                              <a:pt x="0" y="923330"/>
                            </a:cubicBezTo>
                            <a:cubicBezTo>
                              <a:pt x="-46134" y="771615"/>
                              <a:pt x="32347" y="625511"/>
                              <a:pt x="0" y="470898"/>
                            </a:cubicBezTo>
                            <a:cubicBezTo>
                              <a:pt x="-32347" y="316285"/>
                              <a:pt x="41243" y="208343"/>
                              <a:pt x="0" y="0"/>
                            </a:cubicBezTo>
                            <a:close/>
                          </a:path>
                          <a:path w="10515600" h="923330" stroke="0" extrusionOk="0">
                            <a:moveTo>
                              <a:pt x="0" y="0"/>
                            </a:moveTo>
                            <a:cubicBezTo>
                              <a:pt x="117769" y="-54612"/>
                              <a:pt x="363642" y="16397"/>
                              <a:pt x="479044" y="0"/>
                            </a:cubicBezTo>
                            <a:cubicBezTo>
                              <a:pt x="594446" y="-16397"/>
                              <a:pt x="677892" y="18700"/>
                              <a:pt x="747776" y="0"/>
                            </a:cubicBezTo>
                            <a:cubicBezTo>
                              <a:pt x="817660" y="-18700"/>
                              <a:pt x="1147191" y="42425"/>
                              <a:pt x="1542288" y="0"/>
                            </a:cubicBezTo>
                            <a:cubicBezTo>
                              <a:pt x="1937385" y="-42425"/>
                              <a:pt x="1903667" y="55036"/>
                              <a:pt x="2021332" y="0"/>
                            </a:cubicBezTo>
                            <a:cubicBezTo>
                              <a:pt x="2138997" y="-55036"/>
                              <a:pt x="2261555" y="30614"/>
                              <a:pt x="2500376" y="0"/>
                            </a:cubicBezTo>
                            <a:cubicBezTo>
                              <a:pt x="2739197" y="-30614"/>
                              <a:pt x="2992326" y="934"/>
                              <a:pt x="3294888" y="0"/>
                            </a:cubicBezTo>
                            <a:cubicBezTo>
                              <a:pt x="3597450" y="-934"/>
                              <a:pt x="3536470" y="20588"/>
                              <a:pt x="3668776" y="0"/>
                            </a:cubicBezTo>
                            <a:cubicBezTo>
                              <a:pt x="3801082" y="-20588"/>
                              <a:pt x="4167052" y="95069"/>
                              <a:pt x="4463288" y="0"/>
                            </a:cubicBezTo>
                            <a:cubicBezTo>
                              <a:pt x="4759524" y="-95069"/>
                              <a:pt x="4927052" y="44879"/>
                              <a:pt x="5257800" y="0"/>
                            </a:cubicBezTo>
                            <a:cubicBezTo>
                              <a:pt x="5588548" y="-44879"/>
                              <a:pt x="5635378" y="45685"/>
                              <a:pt x="5842000" y="0"/>
                            </a:cubicBezTo>
                            <a:cubicBezTo>
                              <a:pt x="6048622" y="-45685"/>
                              <a:pt x="6336244" y="84925"/>
                              <a:pt x="6636512" y="0"/>
                            </a:cubicBezTo>
                            <a:cubicBezTo>
                              <a:pt x="6936780" y="-84925"/>
                              <a:pt x="6983770" y="37784"/>
                              <a:pt x="7115556" y="0"/>
                            </a:cubicBezTo>
                            <a:cubicBezTo>
                              <a:pt x="7247342" y="-37784"/>
                              <a:pt x="7473141" y="52757"/>
                              <a:pt x="7594600" y="0"/>
                            </a:cubicBezTo>
                            <a:cubicBezTo>
                              <a:pt x="7716059" y="-52757"/>
                              <a:pt x="8131150" y="920"/>
                              <a:pt x="8283956" y="0"/>
                            </a:cubicBezTo>
                            <a:cubicBezTo>
                              <a:pt x="8436762" y="-920"/>
                              <a:pt x="8664826" y="24800"/>
                              <a:pt x="8763000" y="0"/>
                            </a:cubicBezTo>
                            <a:cubicBezTo>
                              <a:pt x="8861174" y="-24800"/>
                              <a:pt x="9272964" y="43339"/>
                              <a:pt x="9557512" y="0"/>
                            </a:cubicBezTo>
                            <a:cubicBezTo>
                              <a:pt x="9842060" y="-43339"/>
                              <a:pt x="10044680" y="73864"/>
                              <a:pt x="10515600" y="0"/>
                            </a:cubicBezTo>
                            <a:cubicBezTo>
                              <a:pt x="10548368" y="103379"/>
                              <a:pt x="10510875" y="304329"/>
                              <a:pt x="10515600" y="461665"/>
                            </a:cubicBezTo>
                            <a:cubicBezTo>
                              <a:pt x="10520325" y="619001"/>
                              <a:pt x="10474939" y="747127"/>
                              <a:pt x="10515600" y="923330"/>
                            </a:cubicBezTo>
                            <a:cubicBezTo>
                              <a:pt x="10399439" y="932070"/>
                              <a:pt x="10331252" y="914505"/>
                              <a:pt x="10246868" y="923330"/>
                            </a:cubicBezTo>
                            <a:cubicBezTo>
                              <a:pt x="10162484" y="932155"/>
                              <a:pt x="9809339" y="905452"/>
                              <a:pt x="9452356" y="923330"/>
                            </a:cubicBezTo>
                            <a:cubicBezTo>
                              <a:pt x="9095373" y="941208"/>
                              <a:pt x="9132168" y="870015"/>
                              <a:pt x="8868156" y="923330"/>
                            </a:cubicBezTo>
                            <a:cubicBezTo>
                              <a:pt x="8604144" y="976645"/>
                              <a:pt x="8639053" y="883754"/>
                              <a:pt x="8494268" y="923330"/>
                            </a:cubicBezTo>
                            <a:cubicBezTo>
                              <a:pt x="8349483" y="962906"/>
                              <a:pt x="8097127" y="905448"/>
                              <a:pt x="7910068" y="923330"/>
                            </a:cubicBezTo>
                            <a:cubicBezTo>
                              <a:pt x="7723009" y="941212"/>
                              <a:pt x="7725353" y="893385"/>
                              <a:pt x="7641336" y="923330"/>
                            </a:cubicBezTo>
                            <a:cubicBezTo>
                              <a:pt x="7557319" y="953275"/>
                              <a:pt x="7488607" y="909228"/>
                              <a:pt x="7372604" y="923330"/>
                            </a:cubicBezTo>
                            <a:cubicBezTo>
                              <a:pt x="7256601" y="937432"/>
                              <a:pt x="7013658" y="903202"/>
                              <a:pt x="6788404" y="923330"/>
                            </a:cubicBezTo>
                            <a:cubicBezTo>
                              <a:pt x="6563150" y="943458"/>
                              <a:pt x="6563361" y="901224"/>
                              <a:pt x="6414516" y="923330"/>
                            </a:cubicBezTo>
                            <a:cubicBezTo>
                              <a:pt x="6265671" y="945436"/>
                              <a:pt x="6041726" y="864689"/>
                              <a:pt x="5725160" y="923330"/>
                            </a:cubicBezTo>
                            <a:cubicBezTo>
                              <a:pt x="5408594" y="981971"/>
                              <a:pt x="5519748" y="889372"/>
                              <a:pt x="5351272" y="923330"/>
                            </a:cubicBezTo>
                            <a:cubicBezTo>
                              <a:pt x="5182796" y="957288"/>
                              <a:pt x="4923400" y="848695"/>
                              <a:pt x="4661916" y="923330"/>
                            </a:cubicBezTo>
                            <a:cubicBezTo>
                              <a:pt x="4400432" y="997965"/>
                              <a:pt x="4525198" y="896795"/>
                              <a:pt x="4393184" y="923330"/>
                            </a:cubicBezTo>
                            <a:cubicBezTo>
                              <a:pt x="4261170" y="949865"/>
                              <a:pt x="3975256" y="890035"/>
                              <a:pt x="3703828" y="923330"/>
                            </a:cubicBezTo>
                            <a:cubicBezTo>
                              <a:pt x="3432400" y="956625"/>
                              <a:pt x="3512992" y="892561"/>
                              <a:pt x="3329940" y="923330"/>
                            </a:cubicBezTo>
                            <a:cubicBezTo>
                              <a:pt x="3146888" y="954099"/>
                              <a:pt x="3144326" y="900311"/>
                              <a:pt x="3061208" y="923330"/>
                            </a:cubicBezTo>
                            <a:cubicBezTo>
                              <a:pt x="2978090" y="946349"/>
                              <a:pt x="2869418" y="887018"/>
                              <a:pt x="2687320" y="923330"/>
                            </a:cubicBezTo>
                            <a:cubicBezTo>
                              <a:pt x="2505222" y="959642"/>
                              <a:pt x="2245337" y="858216"/>
                              <a:pt x="1997964" y="923330"/>
                            </a:cubicBezTo>
                            <a:cubicBezTo>
                              <a:pt x="1750591" y="988444"/>
                              <a:pt x="1719917" y="883839"/>
                              <a:pt x="1624076" y="923330"/>
                            </a:cubicBezTo>
                            <a:cubicBezTo>
                              <a:pt x="1528235" y="962821"/>
                              <a:pt x="1426591" y="920741"/>
                              <a:pt x="1355344" y="923330"/>
                            </a:cubicBezTo>
                            <a:cubicBezTo>
                              <a:pt x="1284097" y="925919"/>
                              <a:pt x="1057348" y="910865"/>
                              <a:pt x="981456" y="923330"/>
                            </a:cubicBezTo>
                            <a:cubicBezTo>
                              <a:pt x="905564" y="935795"/>
                              <a:pt x="672252" y="872204"/>
                              <a:pt x="502412" y="923330"/>
                            </a:cubicBezTo>
                            <a:cubicBezTo>
                              <a:pt x="332572" y="974456"/>
                              <a:pt x="217881" y="920472"/>
                              <a:pt x="0" y="923330"/>
                            </a:cubicBezTo>
                            <a:cubicBezTo>
                              <a:pt x="-42630" y="805782"/>
                              <a:pt x="40896" y="690376"/>
                              <a:pt x="0" y="480132"/>
                            </a:cubicBezTo>
                            <a:cubicBezTo>
                              <a:pt x="-40896" y="269888"/>
                              <a:pt x="37570" y="202905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txBody>
              <a:bodyPr wrap="square" lIns="180000" tIns="108000" rIns="180000" bIns="108000" rtlCol="0">
                <a:spAutoFit/>
              </a:bodyPr>
              <a:lstStyle/>
              <a:p>
                <a:r>
                  <a:rPr lang="fr-FR" sz="2000" b="1"/>
                  <a:t>Valeur absolue.</a:t>
                </a:r>
              </a:p>
              <a:p>
                <a:r>
                  <a:rPr lang="fr-FR" sz="2000"/>
                  <a:t>La </a:t>
                </a:r>
                <a:r>
                  <a:rPr lang="fr-FR" sz="2000" i="1"/>
                  <a:t>valeur absolue </a:t>
                </a:r>
                <a:r>
                  <a:rPr lang="fr-FR" sz="2000"/>
                  <a:t>d’un nombre réel </a:t>
                </a:r>
                <a14:m>
                  <m:oMath xmlns:m="http://schemas.openxmlformats.org/officeDocument/2006/math"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fr-F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fr-FR" sz="2000" i="1"/>
                  <a:t> </a:t>
                </a:r>
                <a:r>
                  <a:rPr lang="fr-FR" sz="2000"/>
                  <a:t>est sa distance à 0 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fr-F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fr-F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fr-FR" sz="2000" b="0" i="1" smtClean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fr-FR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fr-FR" sz="2000" b="0" i="1" smtClean="0">
                                  <a:latin typeface="Cambria Math" panose="02040503050406030204" pitchFamily="18" charset="0"/>
                                </a:rPr>
                                <m:t>,     </m:t>
                              </m:r>
                              <m:r>
                                <a:rPr lang="fr-FR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fr-FR" sz="2000" b="0" i="1" smtClean="0">
                                  <a:latin typeface="Cambria Math" panose="02040503050406030204" pitchFamily="18" charset="0"/>
                                </a:rPr>
                                <m:t>≥0</m:t>
                              </m:r>
                            </m:e>
                            <m:e>
                              <m:r>
                                <a:rPr lang="fr-FR" sz="2000" b="0" i="1" smtClean="0">
                                  <a:latin typeface="Cambria Math" panose="02040503050406030204" pitchFamily="18" charset="0"/>
                                </a:rPr>
                                <m:t>&amp;−</m:t>
                              </m:r>
                              <m:r>
                                <a:rPr lang="fr-FR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fr-FR" sz="2000" b="0" i="1" smtClean="0">
                                  <a:latin typeface="Cambria Math" panose="02040503050406030204" pitchFamily="18" charset="0"/>
                                </a:rPr>
                                <m:t>,  </m:t>
                              </m:r>
                              <m:r>
                                <a:rPr lang="fr-FR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fr-FR" sz="2000" b="0" i="1" smtClean="0">
                                  <a:latin typeface="Cambria Math" panose="02040503050406030204" pitchFamily="18" charset="0"/>
                                </a:rPr>
                                <m:t>&lt;0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fr-FR" sz="2000" i="1"/>
              </a:p>
              <a:p>
                <a:endParaRPr lang="fr-FR" sz="2000" i="1"/>
              </a:p>
              <a:p>
                <a:r>
                  <a:rPr lang="fr-FR" sz="2000" b="1"/>
                  <a:t>Inégalité triangulaire.</a:t>
                </a:r>
                <a:endParaRPr lang="fr-FR" sz="2000" b="1" i="1"/>
              </a:p>
              <a:p>
                <a:r>
                  <a:rPr lang="fr-FR" sz="2000"/>
                  <a:t>Pour tous nombres réels </a:t>
                </a:r>
                <a14:m>
                  <m:oMath xmlns:m="http://schemas.openxmlformats.org/officeDocument/2006/math"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fr-F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fr-FR" sz="2000"/>
                  <a:t> 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fr-F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≤</m:t>
                      </m:r>
                      <m:d>
                        <m:dPr>
                          <m:begChr m:val="|"/>
                          <m:endChr m:val="|"/>
                          <m:ctrlPr>
                            <a:rPr lang="fr-F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+|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|</m:t>
                      </m:r>
                    </m:oMath>
                  </m:oMathPara>
                </a14:m>
                <a:endParaRPr lang="fr-FR" sz="2000"/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EDB50A58-BC98-6719-CB14-1299571101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90688"/>
                <a:ext cx="10515600" cy="2831128"/>
              </a:xfrm>
              <a:prstGeom prst="roundRect">
                <a:avLst>
                  <a:gd name="adj" fmla="val 5478"/>
                </a:avLst>
              </a:prstGeom>
              <a:blipFill>
                <a:blip r:embed="rId2"/>
                <a:stretch>
                  <a:fillRect/>
                </a:stretch>
              </a:blipFill>
              <a:ln cap="rnd">
                <a:noFill/>
                <a:round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10515600"/>
                          <a:gd name="connsiteY0" fmla="*/ 0 h 923330"/>
                          <a:gd name="connsiteX1" fmla="*/ 584200 w 10515600"/>
                          <a:gd name="connsiteY1" fmla="*/ 0 h 923330"/>
                          <a:gd name="connsiteX2" fmla="*/ 1168400 w 10515600"/>
                          <a:gd name="connsiteY2" fmla="*/ 0 h 923330"/>
                          <a:gd name="connsiteX3" fmla="*/ 1962912 w 10515600"/>
                          <a:gd name="connsiteY3" fmla="*/ 0 h 923330"/>
                          <a:gd name="connsiteX4" fmla="*/ 2441956 w 10515600"/>
                          <a:gd name="connsiteY4" fmla="*/ 0 h 923330"/>
                          <a:gd name="connsiteX5" fmla="*/ 2921000 w 10515600"/>
                          <a:gd name="connsiteY5" fmla="*/ 0 h 923330"/>
                          <a:gd name="connsiteX6" fmla="*/ 3505200 w 10515600"/>
                          <a:gd name="connsiteY6" fmla="*/ 0 h 923330"/>
                          <a:gd name="connsiteX7" fmla="*/ 4194556 w 10515600"/>
                          <a:gd name="connsiteY7" fmla="*/ 0 h 923330"/>
                          <a:gd name="connsiteX8" fmla="*/ 4883912 w 10515600"/>
                          <a:gd name="connsiteY8" fmla="*/ 0 h 923330"/>
                          <a:gd name="connsiteX9" fmla="*/ 5573268 w 10515600"/>
                          <a:gd name="connsiteY9" fmla="*/ 0 h 923330"/>
                          <a:gd name="connsiteX10" fmla="*/ 6367780 w 10515600"/>
                          <a:gd name="connsiteY10" fmla="*/ 0 h 923330"/>
                          <a:gd name="connsiteX11" fmla="*/ 6951980 w 10515600"/>
                          <a:gd name="connsiteY11" fmla="*/ 0 h 923330"/>
                          <a:gd name="connsiteX12" fmla="*/ 7641336 w 10515600"/>
                          <a:gd name="connsiteY12" fmla="*/ 0 h 923330"/>
                          <a:gd name="connsiteX13" fmla="*/ 8225536 w 10515600"/>
                          <a:gd name="connsiteY13" fmla="*/ 0 h 923330"/>
                          <a:gd name="connsiteX14" fmla="*/ 8809736 w 10515600"/>
                          <a:gd name="connsiteY14" fmla="*/ 0 h 923330"/>
                          <a:gd name="connsiteX15" fmla="*/ 9393936 w 10515600"/>
                          <a:gd name="connsiteY15" fmla="*/ 0 h 923330"/>
                          <a:gd name="connsiteX16" fmla="*/ 9662668 w 10515600"/>
                          <a:gd name="connsiteY16" fmla="*/ 0 h 923330"/>
                          <a:gd name="connsiteX17" fmla="*/ 10515600 w 10515600"/>
                          <a:gd name="connsiteY17" fmla="*/ 0 h 923330"/>
                          <a:gd name="connsiteX18" fmla="*/ 10515600 w 10515600"/>
                          <a:gd name="connsiteY18" fmla="*/ 433965 h 923330"/>
                          <a:gd name="connsiteX19" fmla="*/ 10515600 w 10515600"/>
                          <a:gd name="connsiteY19" fmla="*/ 923330 h 923330"/>
                          <a:gd name="connsiteX20" fmla="*/ 10036556 w 10515600"/>
                          <a:gd name="connsiteY20" fmla="*/ 923330 h 923330"/>
                          <a:gd name="connsiteX21" fmla="*/ 9452356 w 10515600"/>
                          <a:gd name="connsiteY21" fmla="*/ 923330 h 923330"/>
                          <a:gd name="connsiteX22" fmla="*/ 9183624 w 10515600"/>
                          <a:gd name="connsiteY22" fmla="*/ 923330 h 923330"/>
                          <a:gd name="connsiteX23" fmla="*/ 8704580 w 10515600"/>
                          <a:gd name="connsiteY23" fmla="*/ 923330 h 923330"/>
                          <a:gd name="connsiteX24" fmla="*/ 8015224 w 10515600"/>
                          <a:gd name="connsiteY24" fmla="*/ 923330 h 923330"/>
                          <a:gd name="connsiteX25" fmla="*/ 7641336 w 10515600"/>
                          <a:gd name="connsiteY25" fmla="*/ 923330 h 923330"/>
                          <a:gd name="connsiteX26" fmla="*/ 6846824 w 10515600"/>
                          <a:gd name="connsiteY26" fmla="*/ 923330 h 923330"/>
                          <a:gd name="connsiteX27" fmla="*/ 6052312 w 10515600"/>
                          <a:gd name="connsiteY27" fmla="*/ 923330 h 923330"/>
                          <a:gd name="connsiteX28" fmla="*/ 5468112 w 10515600"/>
                          <a:gd name="connsiteY28" fmla="*/ 923330 h 923330"/>
                          <a:gd name="connsiteX29" fmla="*/ 4673600 w 10515600"/>
                          <a:gd name="connsiteY29" fmla="*/ 923330 h 923330"/>
                          <a:gd name="connsiteX30" fmla="*/ 4089400 w 10515600"/>
                          <a:gd name="connsiteY30" fmla="*/ 923330 h 923330"/>
                          <a:gd name="connsiteX31" fmla="*/ 3400044 w 10515600"/>
                          <a:gd name="connsiteY31" fmla="*/ 923330 h 923330"/>
                          <a:gd name="connsiteX32" fmla="*/ 3131312 w 10515600"/>
                          <a:gd name="connsiteY32" fmla="*/ 923330 h 923330"/>
                          <a:gd name="connsiteX33" fmla="*/ 2336800 w 10515600"/>
                          <a:gd name="connsiteY33" fmla="*/ 923330 h 923330"/>
                          <a:gd name="connsiteX34" fmla="*/ 1857756 w 10515600"/>
                          <a:gd name="connsiteY34" fmla="*/ 923330 h 923330"/>
                          <a:gd name="connsiteX35" fmla="*/ 1168400 w 10515600"/>
                          <a:gd name="connsiteY35" fmla="*/ 923330 h 923330"/>
                          <a:gd name="connsiteX36" fmla="*/ 899668 w 10515600"/>
                          <a:gd name="connsiteY36" fmla="*/ 923330 h 923330"/>
                          <a:gd name="connsiteX37" fmla="*/ 0 w 10515600"/>
                          <a:gd name="connsiteY37" fmla="*/ 923330 h 923330"/>
                          <a:gd name="connsiteX38" fmla="*/ 0 w 10515600"/>
                          <a:gd name="connsiteY38" fmla="*/ 470898 h 923330"/>
                          <a:gd name="connsiteX39" fmla="*/ 0 w 10515600"/>
                          <a:gd name="connsiteY39" fmla="*/ 0 h 92333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  <a:cxn ang="0">
                            <a:pos x="connsiteX29" y="connsiteY29"/>
                          </a:cxn>
                          <a:cxn ang="0">
                            <a:pos x="connsiteX30" y="connsiteY30"/>
                          </a:cxn>
                          <a:cxn ang="0">
                            <a:pos x="connsiteX31" y="connsiteY31"/>
                          </a:cxn>
                          <a:cxn ang="0">
                            <a:pos x="connsiteX32" y="connsiteY32"/>
                          </a:cxn>
                          <a:cxn ang="0">
                            <a:pos x="connsiteX33" y="connsiteY33"/>
                          </a:cxn>
                          <a:cxn ang="0">
                            <a:pos x="connsiteX34" y="connsiteY34"/>
                          </a:cxn>
                          <a:cxn ang="0">
                            <a:pos x="connsiteX35" y="connsiteY35"/>
                          </a:cxn>
                          <a:cxn ang="0">
                            <a:pos x="connsiteX36" y="connsiteY36"/>
                          </a:cxn>
                          <a:cxn ang="0">
                            <a:pos x="connsiteX37" y="connsiteY37"/>
                          </a:cxn>
                          <a:cxn ang="0">
                            <a:pos x="connsiteX38" y="connsiteY38"/>
                          </a:cxn>
                          <a:cxn ang="0">
                            <a:pos x="connsiteX39" y="connsiteY39"/>
                          </a:cxn>
                        </a:cxnLst>
                        <a:rect l="l" t="t" r="r" b="b"/>
                        <a:pathLst>
                          <a:path w="10515600" h="923330" fill="none" extrusionOk="0">
                            <a:moveTo>
                              <a:pt x="0" y="0"/>
                            </a:moveTo>
                            <a:cubicBezTo>
                              <a:pt x="290523" y="-42900"/>
                              <a:pt x="409329" y="26254"/>
                              <a:pt x="584200" y="0"/>
                            </a:cubicBezTo>
                            <a:cubicBezTo>
                              <a:pt x="759071" y="-26254"/>
                              <a:pt x="1045140" y="32594"/>
                              <a:pt x="1168400" y="0"/>
                            </a:cubicBezTo>
                            <a:cubicBezTo>
                              <a:pt x="1291660" y="-32594"/>
                              <a:pt x="1797982" y="85772"/>
                              <a:pt x="1962912" y="0"/>
                            </a:cubicBezTo>
                            <a:cubicBezTo>
                              <a:pt x="2127842" y="-85772"/>
                              <a:pt x="2309375" y="38378"/>
                              <a:pt x="2441956" y="0"/>
                            </a:cubicBezTo>
                            <a:cubicBezTo>
                              <a:pt x="2574537" y="-38378"/>
                              <a:pt x="2809983" y="30342"/>
                              <a:pt x="2921000" y="0"/>
                            </a:cubicBezTo>
                            <a:cubicBezTo>
                              <a:pt x="3032017" y="-30342"/>
                              <a:pt x="3381055" y="6432"/>
                              <a:pt x="3505200" y="0"/>
                            </a:cubicBezTo>
                            <a:cubicBezTo>
                              <a:pt x="3629345" y="-6432"/>
                              <a:pt x="3906481" y="42761"/>
                              <a:pt x="4194556" y="0"/>
                            </a:cubicBezTo>
                            <a:cubicBezTo>
                              <a:pt x="4482631" y="-42761"/>
                              <a:pt x="4624607" y="80955"/>
                              <a:pt x="4883912" y="0"/>
                            </a:cubicBezTo>
                            <a:cubicBezTo>
                              <a:pt x="5143217" y="-80955"/>
                              <a:pt x="5352263" y="60894"/>
                              <a:pt x="5573268" y="0"/>
                            </a:cubicBezTo>
                            <a:cubicBezTo>
                              <a:pt x="5794273" y="-60894"/>
                              <a:pt x="6012927" y="38307"/>
                              <a:pt x="6367780" y="0"/>
                            </a:cubicBezTo>
                            <a:cubicBezTo>
                              <a:pt x="6722633" y="-38307"/>
                              <a:pt x="6745406" y="14017"/>
                              <a:pt x="6951980" y="0"/>
                            </a:cubicBezTo>
                            <a:cubicBezTo>
                              <a:pt x="7158554" y="-14017"/>
                              <a:pt x="7360576" y="46115"/>
                              <a:pt x="7641336" y="0"/>
                            </a:cubicBezTo>
                            <a:cubicBezTo>
                              <a:pt x="7922096" y="-46115"/>
                              <a:pt x="7985464" y="68194"/>
                              <a:pt x="8225536" y="0"/>
                            </a:cubicBezTo>
                            <a:cubicBezTo>
                              <a:pt x="8465608" y="-68194"/>
                              <a:pt x="8596547" y="65291"/>
                              <a:pt x="8809736" y="0"/>
                            </a:cubicBezTo>
                            <a:cubicBezTo>
                              <a:pt x="9022925" y="-65291"/>
                              <a:pt x="9258175" y="31774"/>
                              <a:pt x="9393936" y="0"/>
                            </a:cubicBezTo>
                            <a:cubicBezTo>
                              <a:pt x="9529697" y="-31774"/>
                              <a:pt x="9590866" y="4755"/>
                              <a:pt x="9662668" y="0"/>
                            </a:cubicBezTo>
                            <a:cubicBezTo>
                              <a:pt x="9734470" y="-4755"/>
                              <a:pt x="10304741" y="51366"/>
                              <a:pt x="10515600" y="0"/>
                            </a:cubicBezTo>
                            <a:cubicBezTo>
                              <a:pt x="10550740" y="183888"/>
                              <a:pt x="10503818" y="342677"/>
                              <a:pt x="10515600" y="433965"/>
                            </a:cubicBezTo>
                            <a:cubicBezTo>
                              <a:pt x="10527382" y="525254"/>
                              <a:pt x="10492385" y="802568"/>
                              <a:pt x="10515600" y="923330"/>
                            </a:cubicBezTo>
                            <a:cubicBezTo>
                              <a:pt x="10416947" y="927517"/>
                              <a:pt x="10222035" y="914208"/>
                              <a:pt x="10036556" y="923330"/>
                            </a:cubicBezTo>
                            <a:cubicBezTo>
                              <a:pt x="9851077" y="932452"/>
                              <a:pt x="9671494" y="894096"/>
                              <a:pt x="9452356" y="923330"/>
                            </a:cubicBezTo>
                            <a:cubicBezTo>
                              <a:pt x="9233218" y="952564"/>
                              <a:pt x="9249980" y="918021"/>
                              <a:pt x="9183624" y="923330"/>
                            </a:cubicBezTo>
                            <a:cubicBezTo>
                              <a:pt x="9117268" y="928639"/>
                              <a:pt x="8830603" y="915914"/>
                              <a:pt x="8704580" y="923330"/>
                            </a:cubicBezTo>
                            <a:cubicBezTo>
                              <a:pt x="8578557" y="930746"/>
                              <a:pt x="8154142" y="915488"/>
                              <a:pt x="8015224" y="923330"/>
                            </a:cubicBezTo>
                            <a:cubicBezTo>
                              <a:pt x="7876306" y="931172"/>
                              <a:pt x="7776256" y="910639"/>
                              <a:pt x="7641336" y="923330"/>
                            </a:cubicBezTo>
                            <a:cubicBezTo>
                              <a:pt x="7506416" y="936021"/>
                              <a:pt x="7201580" y="837893"/>
                              <a:pt x="6846824" y="923330"/>
                            </a:cubicBezTo>
                            <a:cubicBezTo>
                              <a:pt x="6492068" y="1008767"/>
                              <a:pt x="6404820" y="857178"/>
                              <a:pt x="6052312" y="923330"/>
                            </a:cubicBezTo>
                            <a:cubicBezTo>
                              <a:pt x="5699804" y="989482"/>
                              <a:pt x="5587069" y="879957"/>
                              <a:pt x="5468112" y="923330"/>
                            </a:cubicBezTo>
                            <a:cubicBezTo>
                              <a:pt x="5349155" y="966703"/>
                              <a:pt x="4883004" y="903052"/>
                              <a:pt x="4673600" y="923330"/>
                            </a:cubicBezTo>
                            <a:cubicBezTo>
                              <a:pt x="4464196" y="943608"/>
                              <a:pt x="4263313" y="858671"/>
                              <a:pt x="4089400" y="923330"/>
                            </a:cubicBezTo>
                            <a:cubicBezTo>
                              <a:pt x="3915487" y="987989"/>
                              <a:pt x="3552424" y="863759"/>
                              <a:pt x="3400044" y="923330"/>
                            </a:cubicBezTo>
                            <a:cubicBezTo>
                              <a:pt x="3247664" y="982901"/>
                              <a:pt x="3255766" y="904077"/>
                              <a:pt x="3131312" y="923330"/>
                            </a:cubicBezTo>
                            <a:cubicBezTo>
                              <a:pt x="3006858" y="942583"/>
                              <a:pt x="2709667" y="886994"/>
                              <a:pt x="2336800" y="923330"/>
                            </a:cubicBezTo>
                            <a:cubicBezTo>
                              <a:pt x="1963933" y="959666"/>
                              <a:pt x="2024532" y="896301"/>
                              <a:pt x="1857756" y="923330"/>
                            </a:cubicBezTo>
                            <a:cubicBezTo>
                              <a:pt x="1690980" y="950359"/>
                              <a:pt x="1445886" y="902460"/>
                              <a:pt x="1168400" y="923330"/>
                            </a:cubicBezTo>
                            <a:cubicBezTo>
                              <a:pt x="890914" y="944200"/>
                              <a:pt x="1024968" y="915421"/>
                              <a:pt x="899668" y="923330"/>
                            </a:cubicBezTo>
                            <a:cubicBezTo>
                              <a:pt x="774368" y="931239"/>
                              <a:pt x="286906" y="824822"/>
                              <a:pt x="0" y="923330"/>
                            </a:cubicBezTo>
                            <a:cubicBezTo>
                              <a:pt x="-46134" y="771615"/>
                              <a:pt x="32347" y="625511"/>
                              <a:pt x="0" y="470898"/>
                            </a:cubicBezTo>
                            <a:cubicBezTo>
                              <a:pt x="-32347" y="316285"/>
                              <a:pt x="41243" y="208343"/>
                              <a:pt x="0" y="0"/>
                            </a:cubicBezTo>
                            <a:close/>
                          </a:path>
                          <a:path w="10515600" h="923330" stroke="0" extrusionOk="0">
                            <a:moveTo>
                              <a:pt x="0" y="0"/>
                            </a:moveTo>
                            <a:cubicBezTo>
                              <a:pt x="117769" y="-54612"/>
                              <a:pt x="363642" y="16397"/>
                              <a:pt x="479044" y="0"/>
                            </a:cubicBezTo>
                            <a:cubicBezTo>
                              <a:pt x="594446" y="-16397"/>
                              <a:pt x="677892" y="18700"/>
                              <a:pt x="747776" y="0"/>
                            </a:cubicBezTo>
                            <a:cubicBezTo>
                              <a:pt x="817660" y="-18700"/>
                              <a:pt x="1147191" y="42425"/>
                              <a:pt x="1542288" y="0"/>
                            </a:cubicBezTo>
                            <a:cubicBezTo>
                              <a:pt x="1937385" y="-42425"/>
                              <a:pt x="1903667" y="55036"/>
                              <a:pt x="2021332" y="0"/>
                            </a:cubicBezTo>
                            <a:cubicBezTo>
                              <a:pt x="2138997" y="-55036"/>
                              <a:pt x="2261555" y="30614"/>
                              <a:pt x="2500376" y="0"/>
                            </a:cubicBezTo>
                            <a:cubicBezTo>
                              <a:pt x="2739197" y="-30614"/>
                              <a:pt x="2992326" y="934"/>
                              <a:pt x="3294888" y="0"/>
                            </a:cubicBezTo>
                            <a:cubicBezTo>
                              <a:pt x="3597450" y="-934"/>
                              <a:pt x="3536470" y="20588"/>
                              <a:pt x="3668776" y="0"/>
                            </a:cubicBezTo>
                            <a:cubicBezTo>
                              <a:pt x="3801082" y="-20588"/>
                              <a:pt x="4167052" y="95069"/>
                              <a:pt x="4463288" y="0"/>
                            </a:cubicBezTo>
                            <a:cubicBezTo>
                              <a:pt x="4759524" y="-95069"/>
                              <a:pt x="4927052" y="44879"/>
                              <a:pt x="5257800" y="0"/>
                            </a:cubicBezTo>
                            <a:cubicBezTo>
                              <a:pt x="5588548" y="-44879"/>
                              <a:pt x="5635378" y="45685"/>
                              <a:pt x="5842000" y="0"/>
                            </a:cubicBezTo>
                            <a:cubicBezTo>
                              <a:pt x="6048622" y="-45685"/>
                              <a:pt x="6336244" y="84925"/>
                              <a:pt x="6636512" y="0"/>
                            </a:cubicBezTo>
                            <a:cubicBezTo>
                              <a:pt x="6936780" y="-84925"/>
                              <a:pt x="6983770" y="37784"/>
                              <a:pt x="7115556" y="0"/>
                            </a:cubicBezTo>
                            <a:cubicBezTo>
                              <a:pt x="7247342" y="-37784"/>
                              <a:pt x="7473141" y="52757"/>
                              <a:pt x="7594600" y="0"/>
                            </a:cubicBezTo>
                            <a:cubicBezTo>
                              <a:pt x="7716059" y="-52757"/>
                              <a:pt x="8131150" y="920"/>
                              <a:pt x="8283956" y="0"/>
                            </a:cubicBezTo>
                            <a:cubicBezTo>
                              <a:pt x="8436762" y="-920"/>
                              <a:pt x="8664826" y="24800"/>
                              <a:pt x="8763000" y="0"/>
                            </a:cubicBezTo>
                            <a:cubicBezTo>
                              <a:pt x="8861174" y="-24800"/>
                              <a:pt x="9272964" y="43339"/>
                              <a:pt x="9557512" y="0"/>
                            </a:cubicBezTo>
                            <a:cubicBezTo>
                              <a:pt x="9842060" y="-43339"/>
                              <a:pt x="10044680" y="73864"/>
                              <a:pt x="10515600" y="0"/>
                            </a:cubicBezTo>
                            <a:cubicBezTo>
                              <a:pt x="10548368" y="103379"/>
                              <a:pt x="10510875" y="304329"/>
                              <a:pt x="10515600" y="461665"/>
                            </a:cubicBezTo>
                            <a:cubicBezTo>
                              <a:pt x="10520325" y="619001"/>
                              <a:pt x="10474939" y="747127"/>
                              <a:pt x="10515600" y="923330"/>
                            </a:cubicBezTo>
                            <a:cubicBezTo>
                              <a:pt x="10399439" y="932070"/>
                              <a:pt x="10331252" y="914505"/>
                              <a:pt x="10246868" y="923330"/>
                            </a:cubicBezTo>
                            <a:cubicBezTo>
                              <a:pt x="10162484" y="932155"/>
                              <a:pt x="9809339" y="905452"/>
                              <a:pt x="9452356" y="923330"/>
                            </a:cubicBezTo>
                            <a:cubicBezTo>
                              <a:pt x="9095373" y="941208"/>
                              <a:pt x="9132168" y="870015"/>
                              <a:pt x="8868156" y="923330"/>
                            </a:cubicBezTo>
                            <a:cubicBezTo>
                              <a:pt x="8604144" y="976645"/>
                              <a:pt x="8639053" y="883754"/>
                              <a:pt x="8494268" y="923330"/>
                            </a:cubicBezTo>
                            <a:cubicBezTo>
                              <a:pt x="8349483" y="962906"/>
                              <a:pt x="8097127" y="905448"/>
                              <a:pt x="7910068" y="923330"/>
                            </a:cubicBezTo>
                            <a:cubicBezTo>
                              <a:pt x="7723009" y="941212"/>
                              <a:pt x="7725353" y="893385"/>
                              <a:pt x="7641336" y="923330"/>
                            </a:cubicBezTo>
                            <a:cubicBezTo>
                              <a:pt x="7557319" y="953275"/>
                              <a:pt x="7488607" y="909228"/>
                              <a:pt x="7372604" y="923330"/>
                            </a:cubicBezTo>
                            <a:cubicBezTo>
                              <a:pt x="7256601" y="937432"/>
                              <a:pt x="7013658" y="903202"/>
                              <a:pt x="6788404" y="923330"/>
                            </a:cubicBezTo>
                            <a:cubicBezTo>
                              <a:pt x="6563150" y="943458"/>
                              <a:pt x="6563361" y="901224"/>
                              <a:pt x="6414516" y="923330"/>
                            </a:cubicBezTo>
                            <a:cubicBezTo>
                              <a:pt x="6265671" y="945436"/>
                              <a:pt x="6041726" y="864689"/>
                              <a:pt x="5725160" y="923330"/>
                            </a:cubicBezTo>
                            <a:cubicBezTo>
                              <a:pt x="5408594" y="981971"/>
                              <a:pt x="5519748" y="889372"/>
                              <a:pt x="5351272" y="923330"/>
                            </a:cubicBezTo>
                            <a:cubicBezTo>
                              <a:pt x="5182796" y="957288"/>
                              <a:pt x="4923400" y="848695"/>
                              <a:pt x="4661916" y="923330"/>
                            </a:cubicBezTo>
                            <a:cubicBezTo>
                              <a:pt x="4400432" y="997965"/>
                              <a:pt x="4525198" y="896795"/>
                              <a:pt x="4393184" y="923330"/>
                            </a:cubicBezTo>
                            <a:cubicBezTo>
                              <a:pt x="4261170" y="949865"/>
                              <a:pt x="3975256" y="890035"/>
                              <a:pt x="3703828" y="923330"/>
                            </a:cubicBezTo>
                            <a:cubicBezTo>
                              <a:pt x="3432400" y="956625"/>
                              <a:pt x="3512992" y="892561"/>
                              <a:pt x="3329940" y="923330"/>
                            </a:cubicBezTo>
                            <a:cubicBezTo>
                              <a:pt x="3146888" y="954099"/>
                              <a:pt x="3144326" y="900311"/>
                              <a:pt x="3061208" y="923330"/>
                            </a:cubicBezTo>
                            <a:cubicBezTo>
                              <a:pt x="2978090" y="946349"/>
                              <a:pt x="2869418" y="887018"/>
                              <a:pt x="2687320" y="923330"/>
                            </a:cubicBezTo>
                            <a:cubicBezTo>
                              <a:pt x="2505222" y="959642"/>
                              <a:pt x="2245337" y="858216"/>
                              <a:pt x="1997964" y="923330"/>
                            </a:cubicBezTo>
                            <a:cubicBezTo>
                              <a:pt x="1750591" y="988444"/>
                              <a:pt x="1719917" y="883839"/>
                              <a:pt x="1624076" y="923330"/>
                            </a:cubicBezTo>
                            <a:cubicBezTo>
                              <a:pt x="1528235" y="962821"/>
                              <a:pt x="1426591" y="920741"/>
                              <a:pt x="1355344" y="923330"/>
                            </a:cubicBezTo>
                            <a:cubicBezTo>
                              <a:pt x="1284097" y="925919"/>
                              <a:pt x="1057348" y="910865"/>
                              <a:pt x="981456" y="923330"/>
                            </a:cubicBezTo>
                            <a:cubicBezTo>
                              <a:pt x="905564" y="935795"/>
                              <a:pt x="672252" y="872204"/>
                              <a:pt x="502412" y="923330"/>
                            </a:cubicBezTo>
                            <a:cubicBezTo>
                              <a:pt x="332572" y="974456"/>
                              <a:pt x="217881" y="920472"/>
                              <a:pt x="0" y="923330"/>
                            </a:cubicBezTo>
                            <a:cubicBezTo>
                              <a:pt x="-42630" y="805782"/>
                              <a:pt x="40896" y="690376"/>
                              <a:pt x="0" y="480132"/>
                            </a:cubicBezTo>
                            <a:cubicBezTo>
                              <a:pt x="-40896" y="269888"/>
                              <a:pt x="37570" y="202905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619215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DA3C47C2-33A2-44B2-BEAB-FEB679075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3324"/>
            <a:ext cx="12192000" cy="6861324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Freeform 3">
            <a:extLst>
              <a:ext uri="{FF2B5EF4-FFF2-40B4-BE49-F238E27FC236}">
                <a16:creationId xmlns:a16="http://schemas.microsoft.com/office/drawing/2014/main" id="{AD182BA8-54AD-4D9F-8264-B0FA8BB47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246925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Freeform 16">
            <a:extLst>
              <a:ext uri="{FF2B5EF4-FFF2-40B4-BE49-F238E27FC236}">
                <a16:creationId xmlns:a16="http://schemas.microsoft.com/office/drawing/2014/main" id="{4ED83379-0499-45E1-AB78-6AA230F96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479"/>
            <a:ext cx="9324977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109B98B8-E851-78E9-573E-B13765D485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962246"/>
            <a:ext cx="6437700" cy="261196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Suites numériques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EA974839-F434-B89E-A7F8-A2B0F317E0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4672" y="3719618"/>
            <a:ext cx="4167376" cy="115552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…</a:t>
            </a:r>
            <a:r>
              <a:rPr lang="en-US" sz="20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ou</a:t>
            </a: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comment </a:t>
            </a:r>
            <a:r>
              <a:rPr lang="en-US" sz="20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créer</a:t>
            </a: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des </a:t>
            </a:r>
            <a:r>
              <a:rPr lang="en-US" sz="20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listes</a:t>
            </a: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0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infinies</a:t>
            </a:r>
            <a:endParaRPr lang="en-US" sz="20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28D178B-620F-3E4A-1690-2E59AA7CBC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25174" y="6356350"/>
            <a:ext cx="42862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C0995ECC-A52F-4E8E-B7E5-F2BA37CF0F8B}" type="slidenum">
              <a:rPr lang="en-US">
                <a:solidFill>
                  <a:schemeClr val="tx1">
                    <a:alpha val="70000"/>
                  </a:schemeClr>
                </a:solidFill>
              </a:rPr>
              <a:pPr>
                <a:spcAft>
                  <a:spcPts val="600"/>
                </a:spcAft>
              </a:pPr>
              <a:t>6</a:t>
            </a:fld>
            <a:endParaRPr lang="en-US">
              <a:solidFill>
                <a:schemeClr val="tx1">
                  <a:alpha val="7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51481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D9135A7-D511-7D2F-344A-2CD28E78A5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Une histoire de lapins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82EC0AB-40E7-874A-04DF-D3C970B520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fr-FR" sz="2000" dirty="0"/>
              <a:t>Considérons des couples de lapins inséparables. La population évolue selon trois règles :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fr-FR" sz="2000" dirty="0"/>
              <a:t>Au premier mois, il y a un unique couple de lapin.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fr-FR" sz="2000" dirty="0"/>
              <a:t>Au début de chaque mois, tout couple ayant vécu plus de 2 mois donne naissance à un autre couple.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fr-FR" sz="2000" dirty="0"/>
              <a:t>Les lapins sont immortels.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endParaRPr lang="fr-FR" sz="2000" dirty="0"/>
          </a:p>
          <a:p>
            <a:pPr marL="0" indent="0">
              <a:lnSpc>
                <a:spcPct val="150000"/>
              </a:lnSpc>
              <a:buNone/>
            </a:pPr>
            <a:r>
              <a:rPr lang="fr-FR" sz="2000" dirty="0"/>
              <a:t>Comment évolue la population de lapins ?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endParaRPr lang="fr-FR" sz="2000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5234182-B120-A486-6475-7A914B4E38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95ECC-A52F-4E8E-B7E5-F2BA37CF0F8B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6293308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239588A0-1D1C-7114-9BDD-84509F522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0" dirty="0"/>
              <a:t>Une histoire de lapins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EDF3D95-E3A2-0473-A586-06A8B6C277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95ECC-A52F-4E8E-B7E5-F2BA37CF0F8B}" type="slidenum">
              <a:rPr lang="fr-FR" dirty="0" smtClean="0"/>
              <a:t>8</a:t>
            </a:fld>
            <a:endParaRPr lang="fr-FR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F1F9BC6B-352B-3A4B-E670-FEBF664E54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2319"/>
          <a:stretch/>
        </p:blipFill>
        <p:spPr>
          <a:xfrm>
            <a:off x="1926077" y="1690688"/>
            <a:ext cx="2071992" cy="4665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5951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239588A0-1D1C-7114-9BDD-84509F522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0" dirty="0"/>
              <a:t>Une histoire de lapins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EDF3D95-E3A2-0473-A586-06A8B6C277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95ECC-A52F-4E8E-B7E5-F2BA37CF0F8B}" type="slidenum">
              <a:rPr lang="fr-FR" dirty="0" smtClean="0"/>
              <a:t>9</a:t>
            </a:fld>
            <a:endParaRPr lang="fr-FR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F1F9BC6B-352B-3A4B-E670-FEBF664E54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8023"/>
          <a:stretch/>
        </p:blipFill>
        <p:spPr>
          <a:xfrm>
            <a:off x="1926077" y="1690688"/>
            <a:ext cx="3142034" cy="4665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2246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hème Office">
  <a:themeElements>
    <a:clrScheme name="Personnalisé 1">
      <a:dk1>
        <a:sysClr val="windowText" lastClr="000000"/>
      </a:dk1>
      <a:lt1>
        <a:sysClr val="window" lastClr="FFFFFF"/>
      </a:lt1>
      <a:dk2>
        <a:srgbClr val="515582"/>
      </a:dk2>
      <a:lt2>
        <a:srgbClr val="E7E6E6"/>
      </a:lt2>
      <a:accent1>
        <a:srgbClr val="2C2C5C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50527F"/>
      </a:hlink>
      <a:folHlink>
        <a:srgbClr val="954F72"/>
      </a:folHlink>
    </a:clrScheme>
    <a:fontScheme name="Personnalisé 2">
      <a:majorFont>
        <a:latin typeface="General Sans"/>
        <a:ea typeface=""/>
        <a:cs typeface=""/>
      </a:majorFont>
      <a:minorFont>
        <a:latin typeface="General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421</TotalTime>
  <Words>1350</Words>
  <Application>Microsoft Office PowerPoint</Application>
  <PresentationFormat>Widescreen</PresentationFormat>
  <Paragraphs>192</Paragraphs>
  <Slides>37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38" baseType="lpstr">
      <vt:lpstr>Thème Office</vt:lpstr>
      <vt:lpstr>S4S – Cours d’Analyse</vt:lpstr>
      <vt:lpstr>Rappels</vt:lpstr>
      <vt:lpstr>Rappels</vt:lpstr>
      <vt:lpstr>Rappels</vt:lpstr>
      <vt:lpstr>Rappels</vt:lpstr>
      <vt:lpstr>Suites numériques</vt:lpstr>
      <vt:lpstr>Une histoire de lapins</vt:lpstr>
      <vt:lpstr>Une histoire de lapins</vt:lpstr>
      <vt:lpstr>Une histoire de lapins</vt:lpstr>
      <vt:lpstr>Une histoire de lapins</vt:lpstr>
      <vt:lpstr>Une histoire de lapins</vt:lpstr>
      <vt:lpstr>Une histoire de lapins</vt:lpstr>
      <vt:lpstr>Une histoire de lapins</vt:lpstr>
      <vt:lpstr>Une histoire de lapins</vt:lpstr>
      <vt:lpstr>Suites numériques</vt:lpstr>
      <vt:lpstr>Suites bornées</vt:lpstr>
      <vt:lpstr>Suites bornées</vt:lpstr>
      <vt:lpstr>Limite de suite</vt:lpstr>
      <vt:lpstr>Limite de suite</vt:lpstr>
      <vt:lpstr>Propriétés élémentaires des limites</vt:lpstr>
      <vt:lpstr>Théorème de convergence monotone</vt:lpstr>
      <vt:lpstr>Théorème de convergence monotone</vt:lpstr>
      <vt:lpstr>Linéarité, produit et quotients</vt:lpstr>
      <vt:lpstr>Théorème des deux gendarmes</vt:lpstr>
      <vt:lpstr>Limite infinie</vt:lpstr>
      <vt:lpstr>Théorème d’un gendarme</vt:lpstr>
      <vt:lpstr>Séries numériques</vt:lpstr>
      <vt:lpstr>Sommes</vt:lpstr>
      <vt:lpstr>Sommes partielles</vt:lpstr>
      <vt:lpstr>Série numérique</vt:lpstr>
      <vt:lpstr>Convergence, divergence</vt:lpstr>
      <vt:lpstr>Critère nécessaire de convergence</vt:lpstr>
      <vt:lpstr>Critère de comparaison</vt:lpstr>
      <vt:lpstr>Critère de comparaison</vt:lpstr>
      <vt:lpstr>Exemples de séries usuelles</vt:lpstr>
      <vt:lpstr>Exemples de séries usuelles</vt:lpstr>
      <vt:lpstr>Exemples de séries usuelles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S4S – Cours d’Analyse</dc:title>
  <dc:creator>Dario Halilovic</dc:creator>
  <cp:lastModifiedBy>Dario Halilovic</cp:lastModifiedBy>
  <cp:revision>2</cp:revision>
  <dcterms:created xsi:type="dcterms:W3CDTF">2022-08-17T17:28:31Z</dcterms:created>
  <dcterms:modified xsi:type="dcterms:W3CDTF">2023-10-25T11:03:04Z</dcterms:modified>
</cp:coreProperties>
</file>